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10287000" cx="18288000"/>
  <p:notesSz cx="6858000" cy="9144000"/>
  <p:embeddedFontLst>
    <p:embeddedFont>
      <p:font typeface="Buenar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3" roundtripDataSignature="AMtx7mjHVhM88YK9OKWKn6pP9gi1TDWT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DA7F2B-977C-4DD6-A0F4-24FDE9577356}">
  <a:tblStyle styleId="{2FDA7F2B-977C-4DD6-A0F4-24FDE957735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Buenard-bold.fntdata"/><Relationship Id="rId10" Type="http://schemas.openxmlformats.org/officeDocument/2006/relationships/slide" Target="slides/slide4.xml"/><Relationship Id="rId21" Type="http://schemas.openxmlformats.org/officeDocument/2006/relationships/font" Target="fonts/Buenard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8" name="Google Shape;4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5" name="Google Shape;46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3" name="Google Shape;49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5" name="Google Shape;52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2" name="Google Shape;55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2" name="Google Shape;27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6" name="Google Shape;32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7" name="Google Shape;36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7" name="Google Shape;39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6.png"/><Relationship Id="rId11" Type="http://schemas.openxmlformats.org/officeDocument/2006/relationships/image" Target="../media/image3.png"/><Relationship Id="rId10" Type="http://schemas.openxmlformats.org/officeDocument/2006/relationships/image" Target="../media/image7.png"/><Relationship Id="rId9" Type="http://schemas.openxmlformats.org/officeDocument/2006/relationships/image" Target="../media/image8.jpg"/><Relationship Id="rId5" Type="http://schemas.openxmlformats.org/officeDocument/2006/relationships/image" Target="../media/image1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Relationship Id="rId6" Type="http://schemas.openxmlformats.org/officeDocument/2006/relationships/image" Target="../media/image14.png"/><Relationship Id="rId7" Type="http://schemas.openxmlformats.org/officeDocument/2006/relationships/image" Target="../media/image37.jpg"/><Relationship Id="rId8" Type="http://schemas.openxmlformats.org/officeDocument/2006/relationships/image" Target="../media/image4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28.png"/><Relationship Id="rId9" Type="http://schemas.openxmlformats.org/officeDocument/2006/relationships/image" Target="../media/image42.png"/><Relationship Id="rId5" Type="http://schemas.openxmlformats.org/officeDocument/2006/relationships/image" Target="../media/image19.png"/><Relationship Id="rId6" Type="http://schemas.openxmlformats.org/officeDocument/2006/relationships/image" Target="../media/image23.png"/><Relationship Id="rId7" Type="http://schemas.openxmlformats.org/officeDocument/2006/relationships/image" Target="../media/image14.png"/><Relationship Id="rId8" Type="http://schemas.openxmlformats.org/officeDocument/2006/relationships/image" Target="../media/image3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4.png"/><Relationship Id="rId11" Type="http://schemas.openxmlformats.org/officeDocument/2006/relationships/image" Target="../media/image38.png"/><Relationship Id="rId10" Type="http://schemas.openxmlformats.org/officeDocument/2006/relationships/image" Target="../media/image44.png"/><Relationship Id="rId9" Type="http://schemas.openxmlformats.org/officeDocument/2006/relationships/image" Target="../media/image14.png"/><Relationship Id="rId5" Type="http://schemas.openxmlformats.org/officeDocument/2006/relationships/image" Target="../media/image1.png"/><Relationship Id="rId6" Type="http://schemas.openxmlformats.org/officeDocument/2006/relationships/image" Target="../media/image28.png"/><Relationship Id="rId7" Type="http://schemas.openxmlformats.org/officeDocument/2006/relationships/image" Target="../media/image11.png"/><Relationship Id="rId8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11.png"/><Relationship Id="rId5" Type="http://schemas.openxmlformats.org/officeDocument/2006/relationships/image" Target="../media/image23.png"/><Relationship Id="rId6" Type="http://schemas.openxmlformats.org/officeDocument/2006/relationships/image" Target="../media/image14.png"/><Relationship Id="rId7" Type="http://schemas.openxmlformats.org/officeDocument/2006/relationships/image" Target="../media/image45.jpg"/><Relationship Id="rId8" Type="http://schemas.openxmlformats.org/officeDocument/2006/relationships/image" Target="../media/image4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Relationship Id="rId4" Type="http://schemas.openxmlformats.org/officeDocument/2006/relationships/image" Target="../media/image6.png"/><Relationship Id="rId11" Type="http://schemas.openxmlformats.org/officeDocument/2006/relationships/image" Target="../media/image43.png"/><Relationship Id="rId10" Type="http://schemas.openxmlformats.org/officeDocument/2006/relationships/image" Target="../media/image7.png"/><Relationship Id="rId9" Type="http://schemas.openxmlformats.org/officeDocument/2006/relationships/image" Target="../media/image8.jpg"/><Relationship Id="rId5" Type="http://schemas.openxmlformats.org/officeDocument/2006/relationships/image" Target="../media/image1.png"/><Relationship Id="rId6" Type="http://schemas.openxmlformats.org/officeDocument/2006/relationships/image" Target="../media/image28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7" Type="http://schemas.openxmlformats.org/officeDocument/2006/relationships/image" Target="../media/image4.png"/><Relationship Id="rId8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10.png"/><Relationship Id="rId5" Type="http://schemas.openxmlformats.org/officeDocument/2006/relationships/image" Target="../media/image18.png"/><Relationship Id="rId6" Type="http://schemas.openxmlformats.org/officeDocument/2006/relationships/image" Target="../media/image11.png"/><Relationship Id="rId7" Type="http://schemas.openxmlformats.org/officeDocument/2006/relationships/image" Target="../media/image19.png"/><Relationship Id="rId8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4.png"/><Relationship Id="rId10" Type="http://schemas.openxmlformats.org/officeDocument/2006/relationships/image" Target="../media/image10.png"/><Relationship Id="rId9" Type="http://schemas.openxmlformats.org/officeDocument/2006/relationships/image" Target="../media/image30.jpg"/><Relationship Id="rId5" Type="http://schemas.openxmlformats.org/officeDocument/2006/relationships/image" Target="../media/image1.png"/><Relationship Id="rId6" Type="http://schemas.openxmlformats.org/officeDocument/2006/relationships/image" Target="../media/image11.png"/><Relationship Id="rId7" Type="http://schemas.openxmlformats.org/officeDocument/2006/relationships/image" Target="../media/image23.png"/><Relationship Id="rId8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4.png"/><Relationship Id="rId11" Type="http://schemas.openxmlformats.org/officeDocument/2006/relationships/image" Target="../media/image33.png"/><Relationship Id="rId10" Type="http://schemas.openxmlformats.org/officeDocument/2006/relationships/image" Target="../media/image14.png"/><Relationship Id="rId12" Type="http://schemas.openxmlformats.org/officeDocument/2006/relationships/image" Target="../media/image26.png"/><Relationship Id="rId9" Type="http://schemas.openxmlformats.org/officeDocument/2006/relationships/image" Target="../media/image23.png"/><Relationship Id="rId5" Type="http://schemas.openxmlformats.org/officeDocument/2006/relationships/image" Target="../media/image1.png"/><Relationship Id="rId6" Type="http://schemas.openxmlformats.org/officeDocument/2006/relationships/image" Target="../media/image11.png"/><Relationship Id="rId7" Type="http://schemas.openxmlformats.org/officeDocument/2006/relationships/image" Target="../media/image29.png"/><Relationship Id="rId8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47.jpg"/><Relationship Id="rId5" Type="http://schemas.openxmlformats.org/officeDocument/2006/relationships/image" Target="../media/image28.png"/><Relationship Id="rId6" Type="http://schemas.openxmlformats.org/officeDocument/2006/relationships/image" Target="../media/image19.png"/><Relationship Id="rId7" Type="http://schemas.openxmlformats.org/officeDocument/2006/relationships/image" Target="../media/image23.png"/><Relationship Id="rId8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47.jpg"/><Relationship Id="rId5" Type="http://schemas.openxmlformats.org/officeDocument/2006/relationships/image" Target="../media/image28.png"/><Relationship Id="rId6" Type="http://schemas.openxmlformats.org/officeDocument/2006/relationships/image" Target="../media/image19.png"/><Relationship Id="rId7" Type="http://schemas.openxmlformats.org/officeDocument/2006/relationships/image" Target="../media/image23.png"/><Relationship Id="rId8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28.png"/><Relationship Id="rId9" Type="http://schemas.openxmlformats.org/officeDocument/2006/relationships/image" Target="../media/image35.png"/><Relationship Id="rId5" Type="http://schemas.openxmlformats.org/officeDocument/2006/relationships/image" Target="../media/image19.png"/><Relationship Id="rId6" Type="http://schemas.openxmlformats.org/officeDocument/2006/relationships/image" Target="../media/image23.png"/><Relationship Id="rId7" Type="http://schemas.openxmlformats.org/officeDocument/2006/relationships/image" Target="../media/image14.png"/><Relationship Id="rId8" Type="http://schemas.openxmlformats.org/officeDocument/2006/relationships/image" Target="../media/image3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4.png"/><Relationship Id="rId11" Type="http://schemas.openxmlformats.org/officeDocument/2006/relationships/image" Target="../media/image10.png"/><Relationship Id="rId10" Type="http://schemas.openxmlformats.org/officeDocument/2006/relationships/image" Target="../media/image50.jpg"/><Relationship Id="rId9" Type="http://schemas.openxmlformats.org/officeDocument/2006/relationships/image" Target="../media/image14.png"/><Relationship Id="rId5" Type="http://schemas.openxmlformats.org/officeDocument/2006/relationships/image" Target="../media/image1.png"/><Relationship Id="rId6" Type="http://schemas.openxmlformats.org/officeDocument/2006/relationships/image" Target="../media/image28.png"/><Relationship Id="rId7" Type="http://schemas.openxmlformats.org/officeDocument/2006/relationships/image" Target="../media/image11.png"/><Relationship Id="rId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2883" r="-12882" t="0"/>
            </a:stretch>
          </a:blipFill>
          <a:ln>
            <a:noFill/>
          </a:ln>
        </p:spPr>
      </p:sp>
      <p:grpSp>
        <p:nvGrpSpPr>
          <p:cNvPr id="85" name="Google Shape;85;p1"/>
          <p:cNvGrpSpPr/>
          <p:nvPr/>
        </p:nvGrpSpPr>
        <p:grpSpPr>
          <a:xfrm>
            <a:off x="9389372" y="-1524067"/>
            <a:ext cx="13058282" cy="12396463"/>
            <a:chOff x="3387" y="-66675"/>
            <a:chExt cx="806026" cy="765175"/>
          </a:xfrm>
        </p:grpSpPr>
        <p:sp>
          <p:nvSpPr>
            <p:cNvPr id="86" name="Google Shape;86;p1"/>
            <p:cNvSpPr/>
            <p:nvPr/>
          </p:nvSpPr>
          <p:spPr>
            <a:xfrm>
              <a:off x="3387" y="0"/>
              <a:ext cx="806026" cy="698500"/>
            </a:xfrm>
            <a:custGeom>
              <a:rect b="b" l="l" r="r" t="t"/>
              <a:pathLst>
                <a:path extrusionOk="0" h="698500" w="806026">
                  <a:moveTo>
                    <a:pt x="800543" y="364495"/>
                  </a:moveTo>
                  <a:lnTo>
                    <a:pt x="615083" y="683255"/>
                  </a:lnTo>
                  <a:cubicBezTo>
                    <a:pt x="609591" y="692693"/>
                    <a:pt x="599495" y="698500"/>
                    <a:pt x="588575" y="698500"/>
                  </a:cubicBezTo>
                  <a:lnTo>
                    <a:pt x="217451" y="698500"/>
                  </a:lnTo>
                  <a:cubicBezTo>
                    <a:pt x="206531" y="698500"/>
                    <a:pt x="196435" y="692693"/>
                    <a:pt x="190943" y="683255"/>
                  </a:cubicBezTo>
                  <a:lnTo>
                    <a:pt x="5483" y="364495"/>
                  </a:lnTo>
                  <a:cubicBezTo>
                    <a:pt x="0" y="355071"/>
                    <a:pt x="0" y="343429"/>
                    <a:pt x="5483" y="334005"/>
                  </a:cubicBezTo>
                  <a:lnTo>
                    <a:pt x="190943" y="15245"/>
                  </a:lnTo>
                  <a:cubicBezTo>
                    <a:pt x="196435" y="5807"/>
                    <a:pt x="206531" y="0"/>
                    <a:pt x="217451" y="0"/>
                  </a:cubicBezTo>
                  <a:lnTo>
                    <a:pt x="588575" y="0"/>
                  </a:lnTo>
                  <a:cubicBezTo>
                    <a:pt x="599495" y="0"/>
                    <a:pt x="609591" y="5807"/>
                    <a:pt x="615083" y="15245"/>
                  </a:cubicBezTo>
                  <a:lnTo>
                    <a:pt x="800543" y="334005"/>
                  </a:lnTo>
                  <a:cubicBezTo>
                    <a:pt x="806026" y="343429"/>
                    <a:pt x="806026" y="355071"/>
                    <a:pt x="800543" y="364495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>
            <a:off x="9941813" y="-3767290"/>
            <a:ext cx="13598403" cy="12907942"/>
            <a:chOff x="3253" y="-66675"/>
            <a:chExt cx="806295" cy="765355"/>
          </a:xfrm>
        </p:grpSpPr>
        <p:sp>
          <p:nvSpPr>
            <p:cNvPr id="89" name="Google Shape;89;p1"/>
            <p:cNvSpPr/>
            <p:nvPr/>
          </p:nvSpPr>
          <p:spPr>
            <a:xfrm>
              <a:off x="3253" y="0"/>
              <a:ext cx="806295" cy="698680"/>
            </a:xfrm>
            <a:custGeom>
              <a:rect b="b" l="l" r="r" t="t"/>
              <a:pathLst>
                <a:path extrusionOk="0" h="698680" w="806295">
                  <a:moveTo>
                    <a:pt x="801028" y="363986"/>
                  </a:moveTo>
                  <a:lnTo>
                    <a:pt x="614866" y="684035"/>
                  </a:lnTo>
                  <a:cubicBezTo>
                    <a:pt x="609592" y="693102"/>
                    <a:pt x="599894" y="698680"/>
                    <a:pt x="589404" y="698680"/>
                  </a:cubicBezTo>
                  <a:lnTo>
                    <a:pt x="216890" y="698680"/>
                  </a:lnTo>
                  <a:cubicBezTo>
                    <a:pt x="206400" y="698680"/>
                    <a:pt x="196702" y="693102"/>
                    <a:pt x="191428" y="684035"/>
                  </a:cubicBezTo>
                  <a:lnTo>
                    <a:pt x="5266" y="363986"/>
                  </a:lnTo>
                  <a:cubicBezTo>
                    <a:pt x="0" y="354932"/>
                    <a:pt x="0" y="343748"/>
                    <a:pt x="5266" y="334694"/>
                  </a:cubicBezTo>
                  <a:lnTo>
                    <a:pt x="191428" y="14646"/>
                  </a:lnTo>
                  <a:cubicBezTo>
                    <a:pt x="196702" y="5578"/>
                    <a:pt x="206400" y="0"/>
                    <a:pt x="216890" y="0"/>
                  </a:cubicBezTo>
                  <a:lnTo>
                    <a:pt x="589404" y="0"/>
                  </a:lnTo>
                  <a:cubicBezTo>
                    <a:pt x="599894" y="0"/>
                    <a:pt x="609592" y="5578"/>
                    <a:pt x="614866" y="14646"/>
                  </a:cubicBezTo>
                  <a:lnTo>
                    <a:pt x="801028" y="334694"/>
                  </a:lnTo>
                  <a:cubicBezTo>
                    <a:pt x="806294" y="343748"/>
                    <a:pt x="806294" y="354932"/>
                    <a:pt x="801028" y="363986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114300" y="-66675"/>
              <a:ext cx="584200" cy="765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"/>
          <p:cNvGrpSpPr/>
          <p:nvPr/>
        </p:nvGrpSpPr>
        <p:grpSpPr>
          <a:xfrm>
            <a:off x="1400601" y="618119"/>
            <a:ext cx="3624083" cy="2802258"/>
            <a:chOff x="0" y="0"/>
            <a:chExt cx="4832110" cy="3736345"/>
          </a:xfrm>
        </p:grpSpPr>
        <p:sp>
          <p:nvSpPr>
            <p:cNvPr id="92" name="Google Shape;92;p1"/>
            <p:cNvSpPr/>
            <p:nvPr/>
          </p:nvSpPr>
          <p:spPr>
            <a:xfrm rot="5400000">
              <a:off x="1771611" y="-155656"/>
              <a:ext cx="1288889" cy="1600201"/>
            </a:xfrm>
            <a:custGeom>
              <a:rect b="b" l="l" r="r" t="t"/>
              <a:pathLst>
                <a:path extrusionOk="0" h="1600201" w="1288889">
                  <a:moveTo>
                    <a:pt x="0" y="0"/>
                  </a:moveTo>
                  <a:lnTo>
                    <a:pt x="1288889" y="0"/>
                  </a:lnTo>
                  <a:lnTo>
                    <a:pt x="1288889" y="1600201"/>
                  </a:lnTo>
                  <a:lnTo>
                    <a:pt x="0" y="16002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3" name="Google Shape;93;p1"/>
            <p:cNvSpPr txBox="1"/>
            <p:nvPr/>
          </p:nvSpPr>
          <p:spPr>
            <a:xfrm>
              <a:off x="0" y="1712669"/>
              <a:ext cx="4832110" cy="20236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4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18"/>
                <a:buFont typeface="Arial"/>
                <a:buNone/>
              </a:pPr>
              <a:r>
                <a:rPr b="0" i="0" lang="en-US" sz="3318" u="none" cap="none" strike="noStrike">
                  <a:solidFill>
                    <a:srgbClr val="23403D"/>
                  </a:solidFill>
                  <a:latin typeface="Arial"/>
                  <a:ea typeface="Arial"/>
                  <a:cs typeface="Arial"/>
                  <a:sym typeface="Arial"/>
                </a:rPr>
                <a:t>Secretaria Municipal de Saúde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" name="Google Shape;94;p1"/>
          <p:cNvGrpSpPr/>
          <p:nvPr/>
        </p:nvGrpSpPr>
        <p:grpSpPr>
          <a:xfrm>
            <a:off x="-2826565" y="-3260322"/>
            <a:ext cx="5059505" cy="4814703"/>
            <a:chOff x="4360" y="-66675"/>
            <a:chExt cx="804080" cy="765175"/>
          </a:xfrm>
        </p:grpSpPr>
        <p:sp>
          <p:nvSpPr>
            <p:cNvPr id="95" name="Google Shape;95;p1"/>
            <p:cNvSpPr/>
            <p:nvPr/>
          </p:nvSpPr>
          <p:spPr>
            <a:xfrm>
              <a:off x="4360" y="0"/>
              <a:ext cx="804080" cy="698500"/>
            </a:xfrm>
            <a:custGeom>
              <a:rect b="b" l="l" r="r" t="t"/>
              <a:pathLst>
                <a:path extrusionOk="0" h="698500" w="80408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"/>
          <p:cNvGrpSpPr/>
          <p:nvPr/>
        </p:nvGrpSpPr>
        <p:grpSpPr>
          <a:xfrm>
            <a:off x="8931318" y="8140036"/>
            <a:ext cx="4583894" cy="4052174"/>
            <a:chOff x="24952" y="36798"/>
            <a:chExt cx="762896" cy="674402"/>
          </a:xfrm>
        </p:grpSpPr>
        <p:sp>
          <p:nvSpPr>
            <p:cNvPr id="98" name="Google Shape;98;p1"/>
            <p:cNvSpPr/>
            <p:nvPr/>
          </p:nvSpPr>
          <p:spPr>
            <a:xfrm>
              <a:off x="24952" y="36798"/>
              <a:ext cx="762896" cy="674402"/>
            </a:xfrm>
            <a:custGeom>
              <a:rect b="b" l="l" r="r" t="t"/>
              <a:pathLst>
                <a:path extrusionOk="0" h="674402" w="762896">
                  <a:moveTo>
                    <a:pt x="412908" y="18257"/>
                  </a:moveTo>
                  <a:lnTo>
                    <a:pt x="756388" y="619347"/>
                  </a:lnTo>
                  <a:cubicBezTo>
                    <a:pt x="762896" y="630736"/>
                    <a:pt x="762849" y="644728"/>
                    <a:pt x="756265" y="656074"/>
                  </a:cubicBezTo>
                  <a:cubicBezTo>
                    <a:pt x="749681" y="667419"/>
                    <a:pt x="737556" y="674402"/>
                    <a:pt x="724438" y="674402"/>
                  </a:cubicBezTo>
                  <a:lnTo>
                    <a:pt x="38458" y="674402"/>
                  </a:lnTo>
                  <a:cubicBezTo>
                    <a:pt x="25340" y="674402"/>
                    <a:pt x="13215" y="667419"/>
                    <a:pt x="6631" y="656074"/>
                  </a:cubicBezTo>
                  <a:cubicBezTo>
                    <a:pt x="47" y="644728"/>
                    <a:pt x="0" y="630736"/>
                    <a:pt x="6508" y="619347"/>
                  </a:cubicBezTo>
                  <a:lnTo>
                    <a:pt x="349988" y="18257"/>
                  </a:lnTo>
                  <a:cubicBezTo>
                    <a:pt x="356439" y="6967"/>
                    <a:pt x="368445" y="0"/>
                    <a:pt x="381448" y="0"/>
                  </a:cubicBezTo>
                  <a:cubicBezTo>
                    <a:pt x="394451" y="0"/>
                    <a:pt x="406457" y="6967"/>
                    <a:pt x="412908" y="18257"/>
                  </a:cubicBezTo>
                  <a:close/>
                </a:path>
              </a:pathLst>
            </a:custGeom>
            <a:solidFill>
              <a:srgbClr val="1D7363">
                <a:alpha val="890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1"/>
          <p:cNvSpPr/>
          <p:nvPr/>
        </p:nvSpPr>
        <p:spPr>
          <a:xfrm>
            <a:off x="15185256" y="9686925"/>
            <a:ext cx="3111500" cy="1221264"/>
          </a:xfrm>
          <a:custGeom>
            <a:rect b="b" l="l" r="r" t="t"/>
            <a:pathLst>
              <a:path extrusionOk="0" h="1221264" w="3111500">
                <a:moveTo>
                  <a:pt x="0" y="0"/>
                </a:moveTo>
                <a:lnTo>
                  <a:pt x="3111500" y="0"/>
                </a:lnTo>
                <a:lnTo>
                  <a:pt x="3111500" y="1221263"/>
                </a:lnTo>
                <a:lnTo>
                  <a:pt x="0" y="12212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1" name="Google Shape;101;p1"/>
          <p:cNvGrpSpPr/>
          <p:nvPr/>
        </p:nvGrpSpPr>
        <p:grpSpPr>
          <a:xfrm rot="10800000">
            <a:off x="9846155" y="-1378656"/>
            <a:ext cx="3127157" cy="2767208"/>
            <a:chOff x="27265" y="40210"/>
            <a:chExt cx="758270" cy="670990"/>
          </a:xfrm>
        </p:grpSpPr>
        <p:sp>
          <p:nvSpPr>
            <p:cNvPr id="102" name="Google Shape;102;p1"/>
            <p:cNvSpPr/>
            <p:nvPr/>
          </p:nvSpPr>
          <p:spPr>
            <a:xfrm>
              <a:off x="27265" y="40210"/>
              <a:ext cx="758270" cy="670990"/>
            </a:xfrm>
            <a:custGeom>
              <a:rect b="b" l="l" r="r" t="t"/>
              <a:pathLst>
                <a:path extrusionOk="0" h="670990" w="758270">
                  <a:moveTo>
                    <a:pt x="413512" y="19949"/>
                  </a:moveTo>
                  <a:lnTo>
                    <a:pt x="751158" y="610831"/>
                  </a:lnTo>
                  <a:cubicBezTo>
                    <a:pt x="758270" y="623276"/>
                    <a:pt x="758219" y="638565"/>
                    <a:pt x="751024" y="650963"/>
                  </a:cubicBezTo>
                  <a:cubicBezTo>
                    <a:pt x="743830" y="663360"/>
                    <a:pt x="730580" y="670990"/>
                    <a:pt x="716247" y="670990"/>
                  </a:cubicBezTo>
                  <a:lnTo>
                    <a:pt x="42023" y="670990"/>
                  </a:lnTo>
                  <a:cubicBezTo>
                    <a:pt x="27690" y="670990"/>
                    <a:pt x="14440" y="663360"/>
                    <a:pt x="7246" y="650963"/>
                  </a:cubicBezTo>
                  <a:cubicBezTo>
                    <a:pt x="51" y="638565"/>
                    <a:pt x="0" y="623276"/>
                    <a:pt x="7112" y="610831"/>
                  </a:cubicBezTo>
                  <a:lnTo>
                    <a:pt x="344758" y="19949"/>
                  </a:lnTo>
                  <a:cubicBezTo>
                    <a:pt x="351808" y="7613"/>
                    <a:pt x="364927" y="0"/>
                    <a:pt x="379135" y="0"/>
                  </a:cubicBezTo>
                  <a:cubicBezTo>
                    <a:pt x="393343" y="0"/>
                    <a:pt x="406462" y="7613"/>
                    <a:pt x="413512" y="19949"/>
                  </a:cubicBezTo>
                  <a:close/>
                </a:path>
              </a:pathLst>
            </a:custGeom>
            <a:solidFill>
              <a:srgbClr val="23403D">
                <a:alpha val="890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1"/>
          <p:cNvSpPr/>
          <p:nvPr/>
        </p:nvSpPr>
        <p:spPr>
          <a:xfrm>
            <a:off x="368234" y="385226"/>
            <a:ext cx="899017" cy="732699"/>
          </a:xfrm>
          <a:custGeom>
            <a:rect b="b" l="l" r="r" t="t"/>
            <a:pathLst>
              <a:path extrusionOk="0" h="732699" w="899017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"/>
          <p:cNvSpPr/>
          <p:nvPr/>
        </p:nvSpPr>
        <p:spPr>
          <a:xfrm>
            <a:off x="15615187" y="-2501277"/>
            <a:ext cx="4656068" cy="4114800"/>
          </a:xfrm>
          <a:custGeom>
            <a:rect b="b" l="l" r="r" t="t"/>
            <a:pathLst>
              <a:path extrusionOk="0" h="4114800" w="4656068">
                <a:moveTo>
                  <a:pt x="0" y="0"/>
                </a:moveTo>
                <a:lnTo>
                  <a:pt x="4656068" y="0"/>
                </a:lnTo>
                <a:lnTo>
                  <a:pt x="46560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"/>
          <p:cNvSpPr/>
          <p:nvPr/>
        </p:nvSpPr>
        <p:spPr>
          <a:xfrm>
            <a:off x="15185256" y="-339102"/>
            <a:ext cx="3111500" cy="1221264"/>
          </a:xfrm>
          <a:custGeom>
            <a:rect b="b" l="l" r="r" t="t"/>
            <a:pathLst>
              <a:path extrusionOk="0" h="1221264" w="3111500">
                <a:moveTo>
                  <a:pt x="0" y="0"/>
                </a:moveTo>
                <a:lnTo>
                  <a:pt x="3111500" y="0"/>
                </a:lnTo>
                <a:lnTo>
                  <a:pt x="3111500" y="1221264"/>
                </a:lnTo>
                <a:lnTo>
                  <a:pt x="0" y="12212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"/>
          <p:cNvSpPr/>
          <p:nvPr/>
        </p:nvSpPr>
        <p:spPr>
          <a:xfrm>
            <a:off x="9779036" y="882162"/>
            <a:ext cx="7486261" cy="6878003"/>
          </a:xfrm>
          <a:custGeom>
            <a:rect b="b" l="l" r="r" t="t"/>
            <a:pathLst>
              <a:path extrusionOk="0" h="6878003" w="7486261">
                <a:moveTo>
                  <a:pt x="0" y="0"/>
                </a:moveTo>
                <a:lnTo>
                  <a:pt x="7486261" y="0"/>
                </a:lnTo>
                <a:lnTo>
                  <a:pt x="7486261" y="6878002"/>
                </a:lnTo>
                <a:lnTo>
                  <a:pt x="0" y="6878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8" name="Google Shape;108;p1"/>
          <p:cNvGrpSpPr/>
          <p:nvPr/>
        </p:nvGrpSpPr>
        <p:grpSpPr>
          <a:xfrm>
            <a:off x="10119592" y="538283"/>
            <a:ext cx="8991467" cy="8602369"/>
            <a:chOff x="6508" y="-66675"/>
            <a:chExt cx="799785" cy="765175"/>
          </a:xfrm>
        </p:grpSpPr>
        <p:sp>
          <p:nvSpPr>
            <p:cNvPr id="109" name="Google Shape;109;p1"/>
            <p:cNvSpPr/>
            <p:nvPr/>
          </p:nvSpPr>
          <p:spPr>
            <a:xfrm>
              <a:off x="6508" y="0"/>
              <a:ext cx="799785" cy="698500"/>
            </a:xfrm>
            <a:custGeom>
              <a:rect b="b" l="l" r="r" t="t"/>
              <a:pathLst>
                <a:path extrusionOk="0" h="698500" w="799785">
                  <a:moveTo>
                    <a:pt x="789249" y="378542"/>
                  </a:moveTo>
                  <a:lnTo>
                    <a:pt x="620135" y="669208"/>
                  </a:lnTo>
                  <a:cubicBezTo>
                    <a:pt x="609583" y="687343"/>
                    <a:pt x="590184" y="698500"/>
                    <a:pt x="569202" y="698500"/>
                  </a:cubicBezTo>
                  <a:lnTo>
                    <a:pt x="230582" y="698500"/>
                  </a:lnTo>
                  <a:cubicBezTo>
                    <a:pt x="209600" y="698500"/>
                    <a:pt x="190201" y="687343"/>
                    <a:pt x="179649" y="669208"/>
                  </a:cubicBezTo>
                  <a:lnTo>
                    <a:pt x="10535" y="378542"/>
                  </a:lnTo>
                  <a:cubicBezTo>
                    <a:pt x="0" y="360435"/>
                    <a:pt x="0" y="338065"/>
                    <a:pt x="10535" y="319958"/>
                  </a:cubicBezTo>
                  <a:lnTo>
                    <a:pt x="179649" y="29293"/>
                  </a:lnTo>
                  <a:cubicBezTo>
                    <a:pt x="190201" y="11157"/>
                    <a:pt x="209600" y="0"/>
                    <a:pt x="230582" y="0"/>
                  </a:cubicBezTo>
                  <a:lnTo>
                    <a:pt x="569202" y="0"/>
                  </a:lnTo>
                  <a:cubicBezTo>
                    <a:pt x="590184" y="0"/>
                    <a:pt x="609583" y="11157"/>
                    <a:pt x="620135" y="29293"/>
                  </a:cubicBezTo>
                  <a:lnTo>
                    <a:pt x="789249" y="319958"/>
                  </a:lnTo>
                  <a:cubicBezTo>
                    <a:pt x="799784" y="338065"/>
                    <a:pt x="799784" y="360435"/>
                    <a:pt x="789249" y="378542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1750" lIns="61750" spcFirstLastPara="1" rIns="61750" wrap="square" tIns="6175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1"/>
          <p:cNvSpPr/>
          <p:nvPr/>
        </p:nvSpPr>
        <p:spPr>
          <a:xfrm>
            <a:off x="10389209" y="1554381"/>
            <a:ext cx="10415021" cy="7308056"/>
          </a:xfrm>
          <a:custGeom>
            <a:rect b="b" l="l" r="r" t="t"/>
            <a:pathLst>
              <a:path extrusionOk="0" h="698500" w="995462">
                <a:moveTo>
                  <a:pt x="988588" y="368364"/>
                </a:moveTo>
                <a:lnTo>
                  <a:pt x="807630" y="679386"/>
                </a:lnTo>
                <a:cubicBezTo>
                  <a:pt x="800745" y="691220"/>
                  <a:pt x="788086" y="698500"/>
                  <a:pt x="774395" y="698500"/>
                </a:cubicBezTo>
                <a:lnTo>
                  <a:pt x="221068" y="698500"/>
                </a:lnTo>
                <a:cubicBezTo>
                  <a:pt x="207377" y="698500"/>
                  <a:pt x="194718" y="691220"/>
                  <a:pt x="187833" y="679386"/>
                </a:cubicBezTo>
                <a:lnTo>
                  <a:pt x="6875" y="368364"/>
                </a:lnTo>
                <a:cubicBezTo>
                  <a:pt x="0" y="356549"/>
                  <a:pt x="0" y="341951"/>
                  <a:pt x="6875" y="330136"/>
                </a:cubicBezTo>
                <a:lnTo>
                  <a:pt x="187833" y="19114"/>
                </a:lnTo>
                <a:cubicBezTo>
                  <a:pt x="194718" y="7280"/>
                  <a:pt x="207377" y="0"/>
                  <a:pt x="221068" y="0"/>
                </a:cubicBezTo>
                <a:lnTo>
                  <a:pt x="774395" y="0"/>
                </a:lnTo>
                <a:cubicBezTo>
                  <a:pt x="788086" y="0"/>
                  <a:pt x="800745" y="7280"/>
                  <a:pt x="807630" y="19114"/>
                </a:cubicBezTo>
                <a:lnTo>
                  <a:pt x="988588" y="330136"/>
                </a:lnTo>
                <a:cubicBezTo>
                  <a:pt x="995463" y="341951"/>
                  <a:pt x="995463" y="356549"/>
                  <a:pt x="988588" y="368364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3096" l="138" r="137" t="-3108"/>
            </a:stretch>
          </a:blipFill>
          <a:ln cap="rnd" cmpd="sng" w="2095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5974011" y="608594"/>
            <a:ext cx="2640343" cy="2776061"/>
          </a:xfrm>
          <a:custGeom>
            <a:rect b="b" l="l" r="r" t="t"/>
            <a:pathLst>
              <a:path extrusionOk="0" h="2776061" w="2640343">
                <a:moveTo>
                  <a:pt x="0" y="0"/>
                </a:moveTo>
                <a:lnTo>
                  <a:pt x="2640343" y="0"/>
                </a:lnTo>
                <a:lnTo>
                  <a:pt x="2640343" y="2776061"/>
                </a:lnTo>
                <a:lnTo>
                  <a:pt x="0" y="27760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1"/>
          <p:cNvSpPr/>
          <p:nvPr/>
        </p:nvSpPr>
        <p:spPr>
          <a:xfrm>
            <a:off x="10529764" y="8922615"/>
            <a:ext cx="1588490" cy="1240560"/>
          </a:xfrm>
          <a:custGeom>
            <a:rect b="b" l="l" r="r" t="t"/>
            <a:pathLst>
              <a:path extrusionOk="0" h="1240560" w="1588490">
                <a:moveTo>
                  <a:pt x="0" y="0"/>
                </a:moveTo>
                <a:lnTo>
                  <a:pt x="1588489" y="0"/>
                </a:lnTo>
                <a:lnTo>
                  <a:pt x="1588489" y="1240560"/>
                </a:lnTo>
                <a:lnTo>
                  <a:pt x="0" y="12405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"/>
          <p:cNvSpPr txBox="1"/>
          <p:nvPr/>
        </p:nvSpPr>
        <p:spPr>
          <a:xfrm>
            <a:off x="1" y="4835850"/>
            <a:ext cx="10781100" cy="31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99"/>
              <a:buFont typeface="Arial"/>
              <a:buNone/>
            </a:pPr>
            <a:r>
              <a:rPr b="1" lang="en-US" sz="6399">
                <a:solidFill>
                  <a:srgbClr val="23403D"/>
                </a:solidFill>
              </a:rPr>
              <a:t>RAG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99"/>
              <a:buFont typeface="Arial"/>
              <a:buNone/>
            </a:pPr>
            <a:r>
              <a:rPr b="1" i="0" lang="en-US" sz="4399" u="none" cap="none" strike="noStrike">
                <a:solidFill>
                  <a:srgbClr val="23403D"/>
                </a:solidFill>
                <a:latin typeface="Arial"/>
                <a:ea typeface="Arial"/>
                <a:cs typeface="Arial"/>
                <a:sym typeface="Arial"/>
              </a:rPr>
              <a:t>2025 </a:t>
            </a:r>
            <a:endParaRPr b="1" i="0" sz="4399" u="none" cap="none" strike="noStrike">
              <a:solidFill>
                <a:srgbClr val="23403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99"/>
              <a:buFont typeface="Arial"/>
              <a:buNone/>
            </a:pPr>
            <a:r>
              <a:t/>
            </a:r>
            <a:endParaRPr b="1" i="0" sz="4399" u="none" cap="none" strike="noStrike">
              <a:solidFill>
                <a:srgbClr val="23403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99"/>
              <a:buFont typeface="Arial"/>
              <a:buNone/>
            </a:pPr>
            <a:r>
              <a:t/>
            </a:r>
            <a:endParaRPr b="1" i="0" sz="100" u="none" cap="none" strike="noStrike">
              <a:solidFill>
                <a:srgbClr val="23403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23403D"/>
                </a:solidFill>
                <a:latin typeface="Arial"/>
                <a:ea typeface="Arial"/>
                <a:cs typeface="Arial"/>
                <a:sym typeface="Arial"/>
              </a:rPr>
              <a:t>RELATÓRIO </a:t>
            </a:r>
            <a:r>
              <a:rPr b="1" lang="en-US" sz="5000">
                <a:solidFill>
                  <a:srgbClr val="23403D"/>
                </a:solidFill>
              </a:rPr>
              <a:t>ANUAL DE GESTÃO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oogle Shape;440;p10"/>
          <p:cNvGrpSpPr/>
          <p:nvPr/>
        </p:nvGrpSpPr>
        <p:grpSpPr>
          <a:xfrm>
            <a:off x="-3321865" y="-3260322"/>
            <a:ext cx="5059505" cy="4814703"/>
            <a:chOff x="4360" y="-66675"/>
            <a:chExt cx="804080" cy="765175"/>
          </a:xfrm>
        </p:grpSpPr>
        <p:sp>
          <p:nvSpPr>
            <p:cNvPr id="441" name="Google Shape;441;p10"/>
            <p:cNvSpPr/>
            <p:nvPr/>
          </p:nvSpPr>
          <p:spPr>
            <a:xfrm>
              <a:off x="4360" y="0"/>
              <a:ext cx="804080" cy="698500"/>
            </a:xfrm>
            <a:custGeom>
              <a:rect b="b" l="l" r="r" t="t"/>
              <a:pathLst>
                <a:path extrusionOk="0" h="698500" w="80408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0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3" name="Google Shape;443;p10"/>
          <p:cNvSpPr/>
          <p:nvPr/>
        </p:nvSpPr>
        <p:spPr>
          <a:xfrm>
            <a:off x="368234" y="385226"/>
            <a:ext cx="899017" cy="732699"/>
          </a:xfrm>
          <a:custGeom>
            <a:rect b="b" l="l" r="r" t="t"/>
            <a:pathLst>
              <a:path extrusionOk="0" h="732699" w="899017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4" name="Google Shape;444;p10"/>
          <p:cNvSpPr/>
          <p:nvPr/>
        </p:nvSpPr>
        <p:spPr>
          <a:xfrm rot="10800000">
            <a:off x="798508" y="10012812"/>
            <a:ext cx="17403799" cy="2759967"/>
          </a:xfrm>
          <a:custGeom>
            <a:rect b="b" l="l" r="r" t="t"/>
            <a:pathLst>
              <a:path extrusionOk="0" h="2759967" w="17403799">
                <a:moveTo>
                  <a:pt x="0" y="0"/>
                </a:moveTo>
                <a:lnTo>
                  <a:pt x="17403799" y="0"/>
                </a:lnTo>
                <a:lnTo>
                  <a:pt x="17403799" y="2759967"/>
                </a:lnTo>
                <a:lnTo>
                  <a:pt x="0" y="2759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265698"/>
            </a:stretch>
          </a:blipFill>
          <a:ln>
            <a:noFill/>
          </a:ln>
        </p:spPr>
      </p:sp>
      <p:sp>
        <p:nvSpPr>
          <p:cNvPr id="445" name="Google Shape;445;p10"/>
          <p:cNvSpPr/>
          <p:nvPr/>
        </p:nvSpPr>
        <p:spPr>
          <a:xfrm>
            <a:off x="-1431866" y="4448102"/>
            <a:ext cx="1992249" cy="4114800"/>
          </a:xfrm>
          <a:custGeom>
            <a:rect b="b" l="l" r="r" t="t"/>
            <a:pathLst>
              <a:path extrusionOk="0"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46" name="Google Shape;446;p10"/>
          <p:cNvGrpSpPr/>
          <p:nvPr/>
        </p:nvGrpSpPr>
        <p:grpSpPr>
          <a:xfrm>
            <a:off x="10623622" y="-1483930"/>
            <a:ext cx="13058282" cy="12396463"/>
            <a:chOff x="3387" y="-66675"/>
            <a:chExt cx="806026" cy="765175"/>
          </a:xfrm>
        </p:grpSpPr>
        <p:sp>
          <p:nvSpPr>
            <p:cNvPr id="447" name="Google Shape;447;p10"/>
            <p:cNvSpPr/>
            <p:nvPr/>
          </p:nvSpPr>
          <p:spPr>
            <a:xfrm>
              <a:off x="3387" y="0"/>
              <a:ext cx="806026" cy="698500"/>
            </a:xfrm>
            <a:custGeom>
              <a:rect b="b" l="l" r="r" t="t"/>
              <a:pathLst>
                <a:path extrusionOk="0" h="698500" w="806026">
                  <a:moveTo>
                    <a:pt x="800543" y="364495"/>
                  </a:moveTo>
                  <a:lnTo>
                    <a:pt x="615083" y="683255"/>
                  </a:lnTo>
                  <a:cubicBezTo>
                    <a:pt x="609591" y="692693"/>
                    <a:pt x="599495" y="698500"/>
                    <a:pt x="588575" y="698500"/>
                  </a:cubicBezTo>
                  <a:lnTo>
                    <a:pt x="217451" y="698500"/>
                  </a:lnTo>
                  <a:cubicBezTo>
                    <a:pt x="206531" y="698500"/>
                    <a:pt x="196435" y="692693"/>
                    <a:pt x="190943" y="683255"/>
                  </a:cubicBezTo>
                  <a:lnTo>
                    <a:pt x="5483" y="364495"/>
                  </a:lnTo>
                  <a:cubicBezTo>
                    <a:pt x="0" y="355071"/>
                    <a:pt x="0" y="343429"/>
                    <a:pt x="5483" y="334005"/>
                  </a:cubicBezTo>
                  <a:lnTo>
                    <a:pt x="190943" y="15245"/>
                  </a:lnTo>
                  <a:cubicBezTo>
                    <a:pt x="196435" y="5807"/>
                    <a:pt x="206531" y="0"/>
                    <a:pt x="217451" y="0"/>
                  </a:cubicBezTo>
                  <a:lnTo>
                    <a:pt x="588575" y="0"/>
                  </a:lnTo>
                  <a:cubicBezTo>
                    <a:pt x="599495" y="0"/>
                    <a:pt x="609591" y="5807"/>
                    <a:pt x="615083" y="15245"/>
                  </a:cubicBezTo>
                  <a:lnTo>
                    <a:pt x="800543" y="334005"/>
                  </a:lnTo>
                  <a:cubicBezTo>
                    <a:pt x="806026" y="343429"/>
                    <a:pt x="806026" y="355071"/>
                    <a:pt x="800543" y="364495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0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9" name="Google Shape;449;p10"/>
          <p:cNvGrpSpPr/>
          <p:nvPr/>
        </p:nvGrpSpPr>
        <p:grpSpPr>
          <a:xfrm>
            <a:off x="11176063" y="-3727153"/>
            <a:ext cx="13598403" cy="12907942"/>
            <a:chOff x="3253" y="-66675"/>
            <a:chExt cx="806295" cy="765355"/>
          </a:xfrm>
        </p:grpSpPr>
        <p:sp>
          <p:nvSpPr>
            <p:cNvPr id="450" name="Google Shape;450;p10"/>
            <p:cNvSpPr/>
            <p:nvPr/>
          </p:nvSpPr>
          <p:spPr>
            <a:xfrm>
              <a:off x="3253" y="0"/>
              <a:ext cx="806295" cy="698680"/>
            </a:xfrm>
            <a:custGeom>
              <a:rect b="b" l="l" r="r" t="t"/>
              <a:pathLst>
                <a:path extrusionOk="0" h="698680" w="806295">
                  <a:moveTo>
                    <a:pt x="801028" y="363986"/>
                  </a:moveTo>
                  <a:lnTo>
                    <a:pt x="614866" y="684035"/>
                  </a:lnTo>
                  <a:cubicBezTo>
                    <a:pt x="609592" y="693102"/>
                    <a:pt x="599894" y="698680"/>
                    <a:pt x="589404" y="698680"/>
                  </a:cubicBezTo>
                  <a:lnTo>
                    <a:pt x="216890" y="698680"/>
                  </a:lnTo>
                  <a:cubicBezTo>
                    <a:pt x="206400" y="698680"/>
                    <a:pt x="196702" y="693102"/>
                    <a:pt x="191428" y="684035"/>
                  </a:cubicBezTo>
                  <a:lnTo>
                    <a:pt x="5266" y="363986"/>
                  </a:lnTo>
                  <a:cubicBezTo>
                    <a:pt x="0" y="354932"/>
                    <a:pt x="0" y="343748"/>
                    <a:pt x="5266" y="334694"/>
                  </a:cubicBezTo>
                  <a:lnTo>
                    <a:pt x="191428" y="14646"/>
                  </a:lnTo>
                  <a:cubicBezTo>
                    <a:pt x="196702" y="5578"/>
                    <a:pt x="206400" y="0"/>
                    <a:pt x="216890" y="0"/>
                  </a:cubicBezTo>
                  <a:lnTo>
                    <a:pt x="589404" y="0"/>
                  </a:lnTo>
                  <a:cubicBezTo>
                    <a:pt x="599894" y="0"/>
                    <a:pt x="609592" y="5578"/>
                    <a:pt x="614866" y="14646"/>
                  </a:cubicBezTo>
                  <a:lnTo>
                    <a:pt x="801028" y="334694"/>
                  </a:lnTo>
                  <a:cubicBezTo>
                    <a:pt x="806294" y="343748"/>
                    <a:pt x="806294" y="354932"/>
                    <a:pt x="801028" y="363986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0"/>
            <p:cNvSpPr txBox="1"/>
            <p:nvPr/>
          </p:nvSpPr>
          <p:spPr>
            <a:xfrm>
              <a:off x="114300" y="-66675"/>
              <a:ext cx="584200" cy="765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2" name="Google Shape;452;p10"/>
          <p:cNvGrpSpPr/>
          <p:nvPr/>
        </p:nvGrpSpPr>
        <p:grpSpPr>
          <a:xfrm>
            <a:off x="11163210" y="7942048"/>
            <a:ext cx="4583894" cy="4052174"/>
            <a:chOff x="24952" y="36798"/>
            <a:chExt cx="762896" cy="674402"/>
          </a:xfrm>
        </p:grpSpPr>
        <p:sp>
          <p:nvSpPr>
            <p:cNvPr id="453" name="Google Shape;453;p10"/>
            <p:cNvSpPr/>
            <p:nvPr/>
          </p:nvSpPr>
          <p:spPr>
            <a:xfrm>
              <a:off x="24952" y="36798"/>
              <a:ext cx="762896" cy="674402"/>
            </a:xfrm>
            <a:custGeom>
              <a:rect b="b" l="l" r="r" t="t"/>
              <a:pathLst>
                <a:path extrusionOk="0" h="674402" w="762896">
                  <a:moveTo>
                    <a:pt x="412908" y="18257"/>
                  </a:moveTo>
                  <a:lnTo>
                    <a:pt x="756388" y="619347"/>
                  </a:lnTo>
                  <a:cubicBezTo>
                    <a:pt x="762896" y="630736"/>
                    <a:pt x="762849" y="644728"/>
                    <a:pt x="756265" y="656074"/>
                  </a:cubicBezTo>
                  <a:cubicBezTo>
                    <a:pt x="749681" y="667419"/>
                    <a:pt x="737556" y="674402"/>
                    <a:pt x="724438" y="674402"/>
                  </a:cubicBezTo>
                  <a:lnTo>
                    <a:pt x="38458" y="674402"/>
                  </a:lnTo>
                  <a:cubicBezTo>
                    <a:pt x="25340" y="674402"/>
                    <a:pt x="13215" y="667419"/>
                    <a:pt x="6631" y="656074"/>
                  </a:cubicBezTo>
                  <a:cubicBezTo>
                    <a:pt x="47" y="644728"/>
                    <a:pt x="0" y="630736"/>
                    <a:pt x="6508" y="619347"/>
                  </a:cubicBezTo>
                  <a:lnTo>
                    <a:pt x="349988" y="18257"/>
                  </a:lnTo>
                  <a:cubicBezTo>
                    <a:pt x="356439" y="6967"/>
                    <a:pt x="368445" y="0"/>
                    <a:pt x="381448" y="0"/>
                  </a:cubicBezTo>
                  <a:cubicBezTo>
                    <a:pt x="394451" y="0"/>
                    <a:pt x="406457" y="6967"/>
                    <a:pt x="412908" y="18257"/>
                  </a:cubicBezTo>
                  <a:close/>
                </a:path>
              </a:pathLst>
            </a:custGeom>
            <a:solidFill>
              <a:srgbClr val="1D7363">
                <a:alpha val="890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0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5" name="Google Shape;455;p10"/>
          <p:cNvSpPr/>
          <p:nvPr/>
        </p:nvSpPr>
        <p:spPr>
          <a:xfrm>
            <a:off x="11013285" y="922299"/>
            <a:ext cx="7486261" cy="6878003"/>
          </a:xfrm>
          <a:custGeom>
            <a:rect b="b" l="l" r="r" t="t"/>
            <a:pathLst>
              <a:path extrusionOk="0" h="6878003" w="7486261">
                <a:moveTo>
                  <a:pt x="0" y="0"/>
                </a:moveTo>
                <a:lnTo>
                  <a:pt x="7486262" y="0"/>
                </a:lnTo>
                <a:lnTo>
                  <a:pt x="7486262" y="6878002"/>
                </a:lnTo>
                <a:lnTo>
                  <a:pt x="0" y="6878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56" name="Google Shape;456;p10"/>
          <p:cNvGrpSpPr/>
          <p:nvPr/>
        </p:nvGrpSpPr>
        <p:grpSpPr>
          <a:xfrm>
            <a:off x="11353842" y="578420"/>
            <a:ext cx="8991467" cy="8602369"/>
            <a:chOff x="6508" y="-66675"/>
            <a:chExt cx="799785" cy="765175"/>
          </a:xfrm>
        </p:grpSpPr>
        <p:sp>
          <p:nvSpPr>
            <p:cNvPr id="457" name="Google Shape;457;p10"/>
            <p:cNvSpPr/>
            <p:nvPr/>
          </p:nvSpPr>
          <p:spPr>
            <a:xfrm>
              <a:off x="6508" y="0"/>
              <a:ext cx="799785" cy="698500"/>
            </a:xfrm>
            <a:custGeom>
              <a:rect b="b" l="l" r="r" t="t"/>
              <a:pathLst>
                <a:path extrusionOk="0" h="698500" w="799785">
                  <a:moveTo>
                    <a:pt x="789249" y="378542"/>
                  </a:moveTo>
                  <a:lnTo>
                    <a:pt x="620135" y="669208"/>
                  </a:lnTo>
                  <a:cubicBezTo>
                    <a:pt x="609583" y="687343"/>
                    <a:pt x="590184" y="698500"/>
                    <a:pt x="569202" y="698500"/>
                  </a:cubicBezTo>
                  <a:lnTo>
                    <a:pt x="230582" y="698500"/>
                  </a:lnTo>
                  <a:cubicBezTo>
                    <a:pt x="209600" y="698500"/>
                    <a:pt x="190201" y="687343"/>
                    <a:pt x="179649" y="669208"/>
                  </a:cubicBezTo>
                  <a:lnTo>
                    <a:pt x="10535" y="378542"/>
                  </a:lnTo>
                  <a:cubicBezTo>
                    <a:pt x="0" y="360435"/>
                    <a:pt x="0" y="338065"/>
                    <a:pt x="10535" y="319958"/>
                  </a:cubicBezTo>
                  <a:lnTo>
                    <a:pt x="179649" y="29293"/>
                  </a:lnTo>
                  <a:cubicBezTo>
                    <a:pt x="190201" y="11157"/>
                    <a:pt x="209600" y="0"/>
                    <a:pt x="230582" y="0"/>
                  </a:cubicBezTo>
                  <a:lnTo>
                    <a:pt x="569202" y="0"/>
                  </a:lnTo>
                  <a:cubicBezTo>
                    <a:pt x="590184" y="0"/>
                    <a:pt x="609583" y="11157"/>
                    <a:pt x="620135" y="29293"/>
                  </a:cubicBezTo>
                  <a:lnTo>
                    <a:pt x="789249" y="319958"/>
                  </a:lnTo>
                  <a:cubicBezTo>
                    <a:pt x="799784" y="338065"/>
                    <a:pt x="799784" y="360435"/>
                    <a:pt x="789249" y="378542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0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1750" lIns="61750" spcFirstLastPara="1" rIns="61750" wrap="square" tIns="6175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9" name="Google Shape;459;p10"/>
          <p:cNvSpPr/>
          <p:nvPr/>
        </p:nvSpPr>
        <p:spPr>
          <a:xfrm>
            <a:off x="11796834" y="1554393"/>
            <a:ext cx="10415021" cy="7308056"/>
          </a:xfrm>
          <a:custGeom>
            <a:rect b="b" l="l" r="r" t="t"/>
            <a:pathLst>
              <a:path extrusionOk="0" h="698500" w="995462">
                <a:moveTo>
                  <a:pt x="988588" y="368364"/>
                </a:moveTo>
                <a:lnTo>
                  <a:pt x="807630" y="679386"/>
                </a:lnTo>
                <a:cubicBezTo>
                  <a:pt x="800745" y="691220"/>
                  <a:pt x="788086" y="698500"/>
                  <a:pt x="774395" y="698500"/>
                </a:cubicBezTo>
                <a:lnTo>
                  <a:pt x="221068" y="698500"/>
                </a:lnTo>
                <a:cubicBezTo>
                  <a:pt x="207377" y="698500"/>
                  <a:pt x="194718" y="691220"/>
                  <a:pt x="187833" y="679386"/>
                </a:cubicBezTo>
                <a:lnTo>
                  <a:pt x="6875" y="368364"/>
                </a:lnTo>
                <a:cubicBezTo>
                  <a:pt x="0" y="356549"/>
                  <a:pt x="0" y="341951"/>
                  <a:pt x="6875" y="330136"/>
                </a:cubicBezTo>
                <a:lnTo>
                  <a:pt x="187833" y="19114"/>
                </a:lnTo>
                <a:cubicBezTo>
                  <a:pt x="194718" y="7280"/>
                  <a:pt x="207377" y="0"/>
                  <a:pt x="221068" y="0"/>
                </a:cubicBezTo>
                <a:lnTo>
                  <a:pt x="774395" y="0"/>
                </a:lnTo>
                <a:cubicBezTo>
                  <a:pt x="788086" y="0"/>
                  <a:pt x="800745" y="7280"/>
                  <a:pt x="807630" y="19114"/>
                </a:cubicBezTo>
                <a:lnTo>
                  <a:pt x="988588" y="330136"/>
                </a:lnTo>
                <a:cubicBezTo>
                  <a:pt x="995463" y="341951"/>
                  <a:pt x="995463" y="356549"/>
                  <a:pt x="988588" y="368364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3104" l="138" r="136" t="-3103"/>
            </a:stretch>
          </a:blipFill>
          <a:ln cap="rnd" cmpd="sng" w="2095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0"/>
          <p:cNvSpPr txBox="1"/>
          <p:nvPr/>
        </p:nvSpPr>
        <p:spPr>
          <a:xfrm>
            <a:off x="1257726" y="280042"/>
            <a:ext cx="9557980" cy="1713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rPr b="1" i="0" lang="en-US" sz="5900" u="none" cap="none" strike="noStrike">
                <a:solidFill>
                  <a:srgbClr val="23403D"/>
                </a:solidFill>
                <a:latin typeface="Arial"/>
                <a:ea typeface="Arial"/>
                <a:cs typeface="Arial"/>
                <a:sym typeface="Arial"/>
              </a:rPr>
              <a:t>INVESTIMENTOS VIGILÂNCIA EM SAÚDE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1" name="Google Shape;461;p10" title="Gráfico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57450" y="2758225"/>
            <a:ext cx="7063626" cy="43676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2" name="Google Shape;462;p10"/>
          <p:cNvGraphicFramePr/>
          <p:nvPr/>
        </p:nvGraphicFramePr>
        <p:xfrm>
          <a:off x="3266000" y="7402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{2FDA7F2B-977C-4DD6-A0F4-24FDE9577356}</a:tableStyleId>
              </a:tblPr>
              <a:tblGrid>
                <a:gridCol w="1856300"/>
                <a:gridCol w="3374675"/>
              </a:tblGrid>
              <a:tr h="65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lt1"/>
                          </a:solidFill>
                        </a:rPr>
                        <a:t>Vigilância</a:t>
                      </a:r>
                      <a:endParaRPr b="1" sz="1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3403D"/>
                    </a:solidFill>
                    <a:extLst>
                      <a:ext uri="http://customooxmlschemas.google.com/">
                        <go:slidesCustomData xmlns:go="http://customooxmlschemas.google.com/" cellId="462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>
                          <a:solidFill>
                            <a:schemeClr val="lt1"/>
                          </a:solidFill>
                        </a:rPr>
                        <a:t>Valor Acumulado (Janeiro a Dezembro)</a:t>
                      </a:r>
                      <a:endParaRPr b="1" sz="1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3403D"/>
                    </a:solidFill>
                    <a:extLst>
                      <a:ext uri="http://customooxmlschemas.google.com/">
                        <go:slidesCustomData xmlns:go="http://customooxmlschemas.google.com/" cellId="462:0:1"/>
                      </a:ext>
                    </a:extLst>
                  </a:tcPr>
                </a:tc>
              </a:tr>
              <a:tr h="619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Despesas de Custeio</a:t>
                      </a:r>
                      <a:endParaRPr sz="1600" u="none" cap="none" strike="noStrike"/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462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/>
                        <a:t>R$ 968.465,41</a:t>
                      </a:r>
                      <a:endParaRPr sz="1600" u="none" cap="none" strike="noStrike"/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462:1:1"/>
                      </a:ext>
                    </a:extLst>
                  </a:tcPr>
                </a:tc>
              </a:tr>
              <a:tr h="31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Capital</a:t>
                      </a:r>
                      <a:endParaRPr sz="1600" u="none" cap="none" strike="noStrike"/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462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R$ 477.070,00</a:t>
                      </a:r>
                      <a:endParaRPr sz="1600" u="none" cap="none" strike="noStrike"/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462:2:1"/>
                      </a:ext>
                    </a:extLst>
                  </a:tcPr>
                </a:tc>
              </a:tr>
              <a:tr h="31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Total</a:t>
                      </a:r>
                      <a:endParaRPr b="1" sz="1600" u="none" cap="none" strike="noStrike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462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/>
                        <a:t>R$ 1.445.535,41</a:t>
                      </a:r>
                      <a:endParaRPr b="1" sz="1600" u="none" cap="none" strike="noStrike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462:3:1"/>
                      </a:ext>
                    </a:extLs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1"/>
          <p:cNvSpPr/>
          <p:nvPr/>
        </p:nvSpPr>
        <p:spPr>
          <a:xfrm rot="5400000">
            <a:off x="4088500" y="-3910687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2883" r="-12882" t="0"/>
            </a:stretch>
          </a:blipFill>
          <a:ln>
            <a:noFill/>
          </a:ln>
        </p:spPr>
      </p:sp>
      <p:grpSp>
        <p:nvGrpSpPr>
          <p:cNvPr id="468" name="Google Shape;468;p11"/>
          <p:cNvGrpSpPr/>
          <p:nvPr/>
        </p:nvGrpSpPr>
        <p:grpSpPr>
          <a:xfrm>
            <a:off x="-3321865" y="-3260322"/>
            <a:ext cx="5059505" cy="4814703"/>
            <a:chOff x="4360" y="-66675"/>
            <a:chExt cx="804080" cy="765175"/>
          </a:xfrm>
        </p:grpSpPr>
        <p:sp>
          <p:nvSpPr>
            <p:cNvPr id="469" name="Google Shape;469;p11"/>
            <p:cNvSpPr/>
            <p:nvPr/>
          </p:nvSpPr>
          <p:spPr>
            <a:xfrm>
              <a:off x="4360" y="0"/>
              <a:ext cx="804080" cy="698500"/>
            </a:xfrm>
            <a:custGeom>
              <a:rect b="b" l="l" r="r" t="t"/>
              <a:pathLst>
                <a:path extrusionOk="0" h="698500" w="80408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1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1" name="Google Shape;471;p11"/>
          <p:cNvSpPr/>
          <p:nvPr/>
        </p:nvSpPr>
        <p:spPr>
          <a:xfrm>
            <a:off x="368234" y="385226"/>
            <a:ext cx="899017" cy="732699"/>
          </a:xfrm>
          <a:custGeom>
            <a:rect b="b" l="l" r="r" t="t"/>
            <a:pathLst>
              <a:path extrusionOk="0" h="732699" w="899017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2" name="Google Shape;472;p11"/>
          <p:cNvSpPr/>
          <p:nvPr/>
        </p:nvSpPr>
        <p:spPr>
          <a:xfrm rot="10800000">
            <a:off x="-435741" y="9972675"/>
            <a:ext cx="17403799" cy="2759967"/>
          </a:xfrm>
          <a:custGeom>
            <a:rect b="b" l="l" r="r" t="t"/>
            <a:pathLst>
              <a:path extrusionOk="0" h="2759967" w="17403799">
                <a:moveTo>
                  <a:pt x="0" y="0"/>
                </a:moveTo>
                <a:lnTo>
                  <a:pt x="17403799" y="0"/>
                </a:lnTo>
                <a:lnTo>
                  <a:pt x="17403799" y="2759967"/>
                </a:lnTo>
                <a:lnTo>
                  <a:pt x="0" y="2759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265698"/>
            </a:stretch>
          </a:blipFill>
          <a:ln>
            <a:noFill/>
          </a:ln>
        </p:spPr>
      </p:sp>
      <p:sp>
        <p:nvSpPr>
          <p:cNvPr id="473" name="Google Shape;473;p11"/>
          <p:cNvSpPr/>
          <p:nvPr/>
        </p:nvSpPr>
        <p:spPr>
          <a:xfrm>
            <a:off x="-1431866" y="4448102"/>
            <a:ext cx="1992249" cy="4114800"/>
          </a:xfrm>
          <a:custGeom>
            <a:rect b="b" l="l" r="r" t="t"/>
            <a:pathLst>
              <a:path extrusionOk="0"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4" name="Google Shape;474;p11"/>
          <p:cNvSpPr txBox="1"/>
          <p:nvPr/>
        </p:nvSpPr>
        <p:spPr>
          <a:xfrm>
            <a:off x="817742" y="567946"/>
            <a:ext cx="9976557" cy="14371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26"/>
              <a:buFont typeface="Arial"/>
              <a:buNone/>
            </a:pPr>
            <a:r>
              <a:rPr b="1" i="0" lang="en-US" sz="4926" u="none" cap="none" strike="noStrike">
                <a:solidFill>
                  <a:srgbClr val="23403D"/>
                </a:solidFill>
                <a:latin typeface="Arial"/>
                <a:ea typeface="Arial"/>
                <a:cs typeface="Arial"/>
                <a:sym typeface="Arial"/>
              </a:rPr>
              <a:t>INVESTIMENTOS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26"/>
              <a:buFont typeface="Arial"/>
              <a:buNone/>
            </a:pPr>
            <a:r>
              <a:rPr b="1" i="0" lang="en-US" sz="4926" u="none" cap="none" strike="noStrike">
                <a:solidFill>
                  <a:srgbClr val="23403D"/>
                </a:solidFill>
                <a:latin typeface="Arial"/>
                <a:ea typeface="Arial"/>
                <a:cs typeface="Arial"/>
                <a:sym typeface="Arial"/>
              </a:rPr>
              <a:t>FARMÁCIA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5" name="Google Shape;475;p11"/>
          <p:cNvGrpSpPr/>
          <p:nvPr/>
        </p:nvGrpSpPr>
        <p:grpSpPr>
          <a:xfrm>
            <a:off x="9675122" y="-1524067"/>
            <a:ext cx="13058282" cy="12396463"/>
            <a:chOff x="3387" y="-66675"/>
            <a:chExt cx="806026" cy="765175"/>
          </a:xfrm>
        </p:grpSpPr>
        <p:sp>
          <p:nvSpPr>
            <p:cNvPr id="476" name="Google Shape;476;p11"/>
            <p:cNvSpPr/>
            <p:nvPr/>
          </p:nvSpPr>
          <p:spPr>
            <a:xfrm>
              <a:off x="3387" y="0"/>
              <a:ext cx="806026" cy="698500"/>
            </a:xfrm>
            <a:custGeom>
              <a:rect b="b" l="l" r="r" t="t"/>
              <a:pathLst>
                <a:path extrusionOk="0" h="698500" w="806026">
                  <a:moveTo>
                    <a:pt x="800543" y="364495"/>
                  </a:moveTo>
                  <a:lnTo>
                    <a:pt x="615083" y="683255"/>
                  </a:lnTo>
                  <a:cubicBezTo>
                    <a:pt x="609591" y="692693"/>
                    <a:pt x="599495" y="698500"/>
                    <a:pt x="588575" y="698500"/>
                  </a:cubicBezTo>
                  <a:lnTo>
                    <a:pt x="217451" y="698500"/>
                  </a:lnTo>
                  <a:cubicBezTo>
                    <a:pt x="206531" y="698500"/>
                    <a:pt x="196435" y="692693"/>
                    <a:pt x="190943" y="683255"/>
                  </a:cubicBezTo>
                  <a:lnTo>
                    <a:pt x="5483" y="364495"/>
                  </a:lnTo>
                  <a:cubicBezTo>
                    <a:pt x="0" y="355071"/>
                    <a:pt x="0" y="343429"/>
                    <a:pt x="5483" y="334005"/>
                  </a:cubicBezTo>
                  <a:lnTo>
                    <a:pt x="190943" y="15245"/>
                  </a:lnTo>
                  <a:cubicBezTo>
                    <a:pt x="196435" y="5807"/>
                    <a:pt x="206531" y="0"/>
                    <a:pt x="217451" y="0"/>
                  </a:cubicBezTo>
                  <a:lnTo>
                    <a:pt x="588575" y="0"/>
                  </a:lnTo>
                  <a:cubicBezTo>
                    <a:pt x="599495" y="0"/>
                    <a:pt x="609591" y="5807"/>
                    <a:pt x="615083" y="15245"/>
                  </a:cubicBezTo>
                  <a:lnTo>
                    <a:pt x="800543" y="334005"/>
                  </a:lnTo>
                  <a:cubicBezTo>
                    <a:pt x="806026" y="343429"/>
                    <a:pt x="806026" y="355071"/>
                    <a:pt x="800543" y="364495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" name="Google Shape;478;p11"/>
          <p:cNvGrpSpPr/>
          <p:nvPr/>
        </p:nvGrpSpPr>
        <p:grpSpPr>
          <a:xfrm>
            <a:off x="10934887" y="-3767290"/>
            <a:ext cx="13598403" cy="12907942"/>
            <a:chOff x="3253" y="-66675"/>
            <a:chExt cx="806295" cy="765355"/>
          </a:xfrm>
        </p:grpSpPr>
        <p:sp>
          <p:nvSpPr>
            <p:cNvPr id="479" name="Google Shape;479;p11"/>
            <p:cNvSpPr/>
            <p:nvPr/>
          </p:nvSpPr>
          <p:spPr>
            <a:xfrm>
              <a:off x="3253" y="0"/>
              <a:ext cx="806295" cy="698680"/>
            </a:xfrm>
            <a:custGeom>
              <a:rect b="b" l="l" r="r" t="t"/>
              <a:pathLst>
                <a:path extrusionOk="0" h="698680" w="806295">
                  <a:moveTo>
                    <a:pt x="801028" y="363986"/>
                  </a:moveTo>
                  <a:lnTo>
                    <a:pt x="614866" y="684035"/>
                  </a:lnTo>
                  <a:cubicBezTo>
                    <a:pt x="609592" y="693102"/>
                    <a:pt x="599894" y="698680"/>
                    <a:pt x="589404" y="698680"/>
                  </a:cubicBezTo>
                  <a:lnTo>
                    <a:pt x="216890" y="698680"/>
                  </a:lnTo>
                  <a:cubicBezTo>
                    <a:pt x="206400" y="698680"/>
                    <a:pt x="196702" y="693102"/>
                    <a:pt x="191428" y="684035"/>
                  </a:cubicBezTo>
                  <a:lnTo>
                    <a:pt x="5266" y="363986"/>
                  </a:lnTo>
                  <a:cubicBezTo>
                    <a:pt x="0" y="354932"/>
                    <a:pt x="0" y="343748"/>
                    <a:pt x="5266" y="334694"/>
                  </a:cubicBezTo>
                  <a:lnTo>
                    <a:pt x="191428" y="14646"/>
                  </a:lnTo>
                  <a:cubicBezTo>
                    <a:pt x="196702" y="5578"/>
                    <a:pt x="206400" y="0"/>
                    <a:pt x="216890" y="0"/>
                  </a:cubicBezTo>
                  <a:lnTo>
                    <a:pt x="589404" y="0"/>
                  </a:lnTo>
                  <a:cubicBezTo>
                    <a:pt x="599894" y="0"/>
                    <a:pt x="609592" y="5578"/>
                    <a:pt x="614866" y="14646"/>
                  </a:cubicBezTo>
                  <a:lnTo>
                    <a:pt x="801028" y="334694"/>
                  </a:lnTo>
                  <a:cubicBezTo>
                    <a:pt x="806294" y="343748"/>
                    <a:pt x="806294" y="354932"/>
                    <a:pt x="801028" y="363986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1"/>
            <p:cNvSpPr txBox="1"/>
            <p:nvPr/>
          </p:nvSpPr>
          <p:spPr>
            <a:xfrm>
              <a:off x="114300" y="-66675"/>
              <a:ext cx="584200" cy="765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1" name="Google Shape;481;p11"/>
          <p:cNvGrpSpPr/>
          <p:nvPr/>
        </p:nvGrpSpPr>
        <p:grpSpPr>
          <a:xfrm>
            <a:off x="9227250" y="8343216"/>
            <a:ext cx="4583894" cy="4052174"/>
            <a:chOff x="24952" y="36798"/>
            <a:chExt cx="762896" cy="674402"/>
          </a:xfrm>
        </p:grpSpPr>
        <p:sp>
          <p:nvSpPr>
            <p:cNvPr id="482" name="Google Shape;482;p11"/>
            <p:cNvSpPr/>
            <p:nvPr/>
          </p:nvSpPr>
          <p:spPr>
            <a:xfrm>
              <a:off x="24952" y="36798"/>
              <a:ext cx="762896" cy="674402"/>
            </a:xfrm>
            <a:custGeom>
              <a:rect b="b" l="l" r="r" t="t"/>
              <a:pathLst>
                <a:path extrusionOk="0" h="674402" w="762896">
                  <a:moveTo>
                    <a:pt x="412908" y="18257"/>
                  </a:moveTo>
                  <a:lnTo>
                    <a:pt x="756388" y="619347"/>
                  </a:lnTo>
                  <a:cubicBezTo>
                    <a:pt x="762896" y="630736"/>
                    <a:pt x="762849" y="644728"/>
                    <a:pt x="756265" y="656074"/>
                  </a:cubicBezTo>
                  <a:cubicBezTo>
                    <a:pt x="749681" y="667419"/>
                    <a:pt x="737556" y="674402"/>
                    <a:pt x="724438" y="674402"/>
                  </a:cubicBezTo>
                  <a:lnTo>
                    <a:pt x="38458" y="674402"/>
                  </a:lnTo>
                  <a:cubicBezTo>
                    <a:pt x="25340" y="674402"/>
                    <a:pt x="13215" y="667419"/>
                    <a:pt x="6631" y="656074"/>
                  </a:cubicBezTo>
                  <a:cubicBezTo>
                    <a:pt x="47" y="644728"/>
                    <a:pt x="0" y="630736"/>
                    <a:pt x="6508" y="619347"/>
                  </a:cubicBezTo>
                  <a:lnTo>
                    <a:pt x="349988" y="18257"/>
                  </a:lnTo>
                  <a:cubicBezTo>
                    <a:pt x="356439" y="6967"/>
                    <a:pt x="368445" y="0"/>
                    <a:pt x="381448" y="0"/>
                  </a:cubicBezTo>
                  <a:cubicBezTo>
                    <a:pt x="394451" y="0"/>
                    <a:pt x="406457" y="6967"/>
                    <a:pt x="412908" y="18257"/>
                  </a:cubicBezTo>
                  <a:close/>
                </a:path>
              </a:pathLst>
            </a:custGeom>
            <a:solidFill>
              <a:srgbClr val="1D7363">
                <a:alpha val="890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4" name="Google Shape;484;p11"/>
          <p:cNvSpPr/>
          <p:nvPr/>
        </p:nvSpPr>
        <p:spPr>
          <a:xfrm>
            <a:off x="10075002" y="882162"/>
            <a:ext cx="7486261" cy="6878003"/>
          </a:xfrm>
          <a:custGeom>
            <a:rect b="b" l="l" r="r" t="t"/>
            <a:pathLst>
              <a:path extrusionOk="0" h="6878003" w="7486261">
                <a:moveTo>
                  <a:pt x="0" y="0"/>
                </a:moveTo>
                <a:lnTo>
                  <a:pt x="7486261" y="0"/>
                </a:lnTo>
                <a:lnTo>
                  <a:pt x="7486261" y="6878002"/>
                </a:lnTo>
                <a:lnTo>
                  <a:pt x="0" y="6878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85" name="Google Shape;485;p11"/>
          <p:cNvGrpSpPr/>
          <p:nvPr/>
        </p:nvGrpSpPr>
        <p:grpSpPr>
          <a:xfrm>
            <a:off x="10119592" y="538283"/>
            <a:ext cx="8991467" cy="8602369"/>
            <a:chOff x="6508" y="-66675"/>
            <a:chExt cx="799785" cy="765175"/>
          </a:xfrm>
        </p:grpSpPr>
        <p:sp>
          <p:nvSpPr>
            <p:cNvPr id="486" name="Google Shape;486;p11"/>
            <p:cNvSpPr/>
            <p:nvPr/>
          </p:nvSpPr>
          <p:spPr>
            <a:xfrm>
              <a:off x="6508" y="0"/>
              <a:ext cx="799785" cy="698500"/>
            </a:xfrm>
            <a:custGeom>
              <a:rect b="b" l="l" r="r" t="t"/>
              <a:pathLst>
                <a:path extrusionOk="0" h="698500" w="799785">
                  <a:moveTo>
                    <a:pt x="789249" y="378542"/>
                  </a:moveTo>
                  <a:lnTo>
                    <a:pt x="620135" y="669208"/>
                  </a:lnTo>
                  <a:cubicBezTo>
                    <a:pt x="609583" y="687343"/>
                    <a:pt x="590184" y="698500"/>
                    <a:pt x="569202" y="698500"/>
                  </a:cubicBezTo>
                  <a:lnTo>
                    <a:pt x="230582" y="698500"/>
                  </a:lnTo>
                  <a:cubicBezTo>
                    <a:pt x="209600" y="698500"/>
                    <a:pt x="190201" y="687343"/>
                    <a:pt x="179649" y="669208"/>
                  </a:cubicBezTo>
                  <a:lnTo>
                    <a:pt x="10535" y="378542"/>
                  </a:lnTo>
                  <a:cubicBezTo>
                    <a:pt x="0" y="360435"/>
                    <a:pt x="0" y="338065"/>
                    <a:pt x="10535" y="319958"/>
                  </a:cubicBezTo>
                  <a:lnTo>
                    <a:pt x="179649" y="29293"/>
                  </a:lnTo>
                  <a:cubicBezTo>
                    <a:pt x="190201" y="11157"/>
                    <a:pt x="209600" y="0"/>
                    <a:pt x="230582" y="0"/>
                  </a:cubicBezTo>
                  <a:lnTo>
                    <a:pt x="569202" y="0"/>
                  </a:lnTo>
                  <a:cubicBezTo>
                    <a:pt x="590184" y="0"/>
                    <a:pt x="609583" y="11157"/>
                    <a:pt x="620135" y="29293"/>
                  </a:cubicBezTo>
                  <a:lnTo>
                    <a:pt x="789249" y="319958"/>
                  </a:lnTo>
                  <a:cubicBezTo>
                    <a:pt x="799784" y="338065"/>
                    <a:pt x="799784" y="360435"/>
                    <a:pt x="789249" y="378542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1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1750" lIns="61750" spcFirstLastPara="1" rIns="61750" wrap="square" tIns="6175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8" name="Google Shape;488;p11"/>
          <p:cNvSpPr/>
          <p:nvPr/>
        </p:nvSpPr>
        <p:spPr>
          <a:xfrm>
            <a:off x="10417784" y="1579694"/>
            <a:ext cx="10413845" cy="7307231"/>
          </a:xfrm>
          <a:custGeom>
            <a:rect b="b" l="l" r="r" t="t"/>
            <a:pathLst>
              <a:path extrusionOk="0" h="698500" w="995462">
                <a:moveTo>
                  <a:pt x="988588" y="368364"/>
                </a:moveTo>
                <a:lnTo>
                  <a:pt x="807630" y="679386"/>
                </a:lnTo>
                <a:cubicBezTo>
                  <a:pt x="800745" y="691220"/>
                  <a:pt x="788086" y="698500"/>
                  <a:pt x="774395" y="698500"/>
                </a:cubicBezTo>
                <a:lnTo>
                  <a:pt x="221068" y="698500"/>
                </a:lnTo>
                <a:cubicBezTo>
                  <a:pt x="207377" y="698500"/>
                  <a:pt x="194718" y="691220"/>
                  <a:pt x="187833" y="679386"/>
                </a:cubicBezTo>
                <a:lnTo>
                  <a:pt x="6875" y="368364"/>
                </a:lnTo>
                <a:cubicBezTo>
                  <a:pt x="0" y="356549"/>
                  <a:pt x="0" y="341951"/>
                  <a:pt x="6875" y="330136"/>
                </a:cubicBezTo>
                <a:lnTo>
                  <a:pt x="187833" y="19114"/>
                </a:lnTo>
                <a:cubicBezTo>
                  <a:pt x="194718" y="7280"/>
                  <a:pt x="207377" y="0"/>
                  <a:pt x="221068" y="0"/>
                </a:cubicBezTo>
                <a:lnTo>
                  <a:pt x="774395" y="0"/>
                </a:lnTo>
                <a:cubicBezTo>
                  <a:pt x="788086" y="0"/>
                  <a:pt x="800745" y="7280"/>
                  <a:pt x="807630" y="19114"/>
                </a:cubicBezTo>
                <a:lnTo>
                  <a:pt x="988588" y="330136"/>
                </a:lnTo>
                <a:cubicBezTo>
                  <a:pt x="995463" y="341951"/>
                  <a:pt x="995463" y="356549"/>
                  <a:pt x="988588" y="368364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2840" r="-2839" t="0"/>
            </a:stretch>
          </a:blipFill>
          <a:ln cap="rnd" cmpd="sng" w="2095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9" name="Google Shape;489;p11" title="Gráfico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10750" y="2623000"/>
            <a:ext cx="6873750" cy="42502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90" name="Google Shape;490;p11"/>
          <p:cNvGraphicFramePr/>
          <p:nvPr/>
        </p:nvGraphicFramePr>
        <p:xfrm>
          <a:off x="3199288" y="7280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{2FDA7F2B-977C-4DD6-A0F4-24FDE9577356}</a:tableStyleId>
              </a:tblPr>
              <a:tblGrid>
                <a:gridCol w="2029450"/>
                <a:gridCol w="2479950"/>
              </a:tblGrid>
              <a:tr h="66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lt1"/>
                          </a:solidFill>
                        </a:rPr>
                        <a:t>Farmácia</a:t>
                      </a:r>
                      <a:endParaRPr b="1" sz="1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3403D"/>
                    </a:solidFill>
                    <a:extLst>
                      <a:ext uri="http://customooxmlschemas.google.com/">
                        <go:slidesCustomData xmlns:go="http://customooxmlschemas.google.com/" cellId="490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>
                          <a:solidFill>
                            <a:schemeClr val="lt1"/>
                          </a:solidFill>
                        </a:rPr>
                        <a:t>Valor Acumulado (Janeiro a Dezembro)</a:t>
                      </a:r>
                      <a:endParaRPr b="1" sz="1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3403D"/>
                    </a:solidFill>
                    <a:extLst>
                      <a:ext uri="http://customooxmlschemas.google.com/">
                        <go:slidesCustomData xmlns:go="http://customooxmlschemas.google.com/" cellId="490:0:1"/>
                      </a:ext>
                    </a:extLst>
                  </a:tcPr>
                </a:tc>
              </a:tr>
              <a:tr h="291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Despesas de Custeio</a:t>
                      </a:r>
                      <a:endParaRPr sz="1600" u="none" cap="none" strike="noStrike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490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/>
                        <a:t>R$ 678.467,33</a:t>
                      </a:r>
                      <a:endParaRPr sz="1600" u="none" cap="none" strike="noStrike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490:1:1"/>
                      </a:ext>
                    </a:extLst>
                  </a:tcPr>
                </a:tc>
              </a:tr>
              <a:tr h="291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Capital</a:t>
                      </a:r>
                      <a:endParaRPr sz="1600" u="none" cap="none" strike="noStrike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490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R$ 7.732,00</a:t>
                      </a:r>
                      <a:endParaRPr sz="1600" u="none" cap="none" strike="noStrike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490:2:1"/>
                      </a:ext>
                    </a:extLst>
                  </a:tcPr>
                </a:tc>
              </a:tr>
              <a:tr h="291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Total</a:t>
                      </a:r>
                      <a:endParaRPr b="1" sz="1600" u="none" cap="none" strike="noStrike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490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/>
                        <a:t>R$ 686.199,33</a:t>
                      </a:r>
                      <a:endParaRPr b="1" sz="1600" u="none" cap="none" strike="noStrike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490:3:1"/>
                      </a:ext>
                    </a:extLs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2"/>
          <p:cNvSpPr/>
          <p:nvPr/>
        </p:nvSpPr>
        <p:spPr>
          <a:xfrm rot="5400000">
            <a:off x="4000500" y="-3615275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2883" r="-12882" t="0"/>
            </a:stretch>
          </a:blipFill>
          <a:ln>
            <a:noFill/>
          </a:ln>
        </p:spPr>
      </p:sp>
      <p:grpSp>
        <p:nvGrpSpPr>
          <p:cNvPr id="496" name="Google Shape;496;p12"/>
          <p:cNvGrpSpPr/>
          <p:nvPr/>
        </p:nvGrpSpPr>
        <p:grpSpPr>
          <a:xfrm>
            <a:off x="9032076" y="-1706087"/>
            <a:ext cx="10399005" cy="11987848"/>
            <a:chOff x="0" y="-66675"/>
            <a:chExt cx="406400" cy="468493"/>
          </a:xfrm>
        </p:grpSpPr>
        <p:sp>
          <p:nvSpPr>
            <p:cNvPr id="497" name="Google Shape;497;p12"/>
            <p:cNvSpPr/>
            <p:nvPr/>
          </p:nvSpPr>
          <p:spPr>
            <a:xfrm>
              <a:off x="0" y="0"/>
              <a:ext cx="406400" cy="401818"/>
            </a:xfrm>
            <a:custGeom>
              <a:rect b="b" l="l" r="r" t="t"/>
              <a:pathLst>
                <a:path extrusionOk="0" h="401818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401818"/>
                  </a:lnTo>
                  <a:lnTo>
                    <a:pt x="0" y="4018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</p:sp>
        <p:sp>
          <p:nvSpPr>
            <p:cNvPr id="498" name="Google Shape;498;p12"/>
            <p:cNvSpPr txBox="1"/>
            <p:nvPr/>
          </p:nvSpPr>
          <p:spPr>
            <a:xfrm>
              <a:off x="101600" y="-66675"/>
              <a:ext cx="203200" cy="468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" name="Google Shape;499;p12"/>
          <p:cNvGrpSpPr/>
          <p:nvPr/>
        </p:nvGrpSpPr>
        <p:grpSpPr>
          <a:xfrm>
            <a:off x="11916749" y="-5421504"/>
            <a:ext cx="15805415" cy="9150677"/>
            <a:chOff x="1408" y="-66675"/>
            <a:chExt cx="1321641" cy="765175"/>
          </a:xfrm>
        </p:grpSpPr>
        <p:sp>
          <p:nvSpPr>
            <p:cNvPr id="500" name="Google Shape;500;p12"/>
            <p:cNvSpPr/>
            <p:nvPr/>
          </p:nvSpPr>
          <p:spPr>
            <a:xfrm>
              <a:off x="1408" y="0"/>
              <a:ext cx="1321641" cy="698500"/>
            </a:xfrm>
            <a:custGeom>
              <a:rect b="b" l="l" r="r" t="t"/>
              <a:pathLst>
                <a:path extrusionOk="0" h="698500" w="1321641">
                  <a:moveTo>
                    <a:pt x="1319362" y="355587"/>
                  </a:moveTo>
                  <a:lnTo>
                    <a:pt x="1123536" y="692163"/>
                  </a:lnTo>
                  <a:cubicBezTo>
                    <a:pt x="1121253" y="696086"/>
                    <a:pt x="1117056" y="698500"/>
                    <a:pt x="1112517" y="698500"/>
                  </a:cubicBezTo>
                  <a:lnTo>
                    <a:pt x="209124" y="698500"/>
                  </a:lnTo>
                  <a:cubicBezTo>
                    <a:pt x="204585" y="698500"/>
                    <a:pt x="200388" y="696086"/>
                    <a:pt x="198105" y="692163"/>
                  </a:cubicBezTo>
                  <a:lnTo>
                    <a:pt x="2279" y="355587"/>
                  </a:lnTo>
                  <a:cubicBezTo>
                    <a:pt x="0" y="351670"/>
                    <a:pt x="0" y="346830"/>
                    <a:pt x="2279" y="342913"/>
                  </a:cubicBezTo>
                  <a:lnTo>
                    <a:pt x="198105" y="6337"/>
                  </a:lnTo>
                  <a:cubicBezTo>
                    <a:pt x="200388" y="2414"/>
                    <a:pt x="204585" y="0"/>
                    <a:pt x="209124" y="0"/>
                  </a:cubicBezTo>
                  <a:lnTo>
                    <a:pt x="1112517" y="0"/>
                  </a:lnTo>
                  <a:cubicBezTo>
                    <a:pt x="1117056" y="0"/>
                    <a:pt x="1121253" y="2414"/>
                    <a:pt x="1123536" y="6337"/>
                  </a:cubicBezTo>
                  <a:lnTo>
                    <a:pt x="1319362" y="342913"/>
                  </a:lnTo>
                  <a:cubicBezTo>
                    <a:pt x="1321641" y="346830"/>
                    <a:pt x="1321641" y="351670"/>
                    <a:pt x="1319362" y="355587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2"/>
            <p:cNvSpPr txBox="1"/>
            <p:nvPr/>
          </p:nvSpPr>
          <p:spPr>
            <a:xfrm>
              <a:off x="114300" y="-66675"/>
              <a:ext cx="1095857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2" name="Google Shape;502;p12"/>
          <p:cNvGrpSpPr/>
          <p:nvPr/>
        </p:nvGrpSpPr>
        <p:grpSpPr>
          <a:xfrm>
            <a:off x="9804079" y="-665310"/>
            <a:ext cx="11271868" cy="11432810"/>
            <a:chOff x="11604" y="-66675"/>
            <a:chExt cx="461898" cy="468493"/>
          </a:xfrm>
        </p:grpSpPr>
        <p:sp>
          <p:nvSpPr>
            <p:cNvPr id="503" name="Google Shape;503;p12"/>
            <p:cNvSpPr/>
            <p:nvPr/>
          </p:nvSpPr>
          <p:spPr>
            <a:xfrm>
              <a:off x="11604" y="0"/>
              <a:ext cx="461898" cy="401818"/>
            </a:xfrm>
            <a:custGeom>
              <a:rect b="b" l="l" r="r" t="t"/>
              <a:pathLst>
                <a:path extrusionOk="0" h="401818" w="461898">
                  <a:moveTo>
                    <a:pt x="224295" y="0"/>
                  </a:moveTo>
                  <a:lnTo>
                    <a:pt x="440804" y="0"/>
                  </a:lnTo>
                  <a:cubicBezTo>
                    <a:pt x="447789" y="0"/>
                    <a:pt x="454273" y="3625"/>
                    <a:pt x="457932" y="9575"/>
                  </a:cubicBezTo>
                  <a:cubicBezTo>
                    <a:pt x="461590" y="15525"/>
                    <a:pt x="461899" y="22947"/>
                    <a:pt x="458747" y="29180"/>
                  </a:cubicBezTo>
                  <a:lnTo>
                    <a:pt x="285059" y="372638"/>
                  </a:lnTo>
                  <a:cubicBezTo>
                    <a:pt x="276009" y="390535"/>
                    <a:pt x="257659" y="401818"/>
                    <a:pt x="237604" y="401818"/>
                  </a:cubicBezTo>
                  <a:lnTo>
                    <a:pt x="21095" y="401818"/>
                  </a:lnTo>
                  <a:cubicBezTo>
                    <a:pt x="14110" y="401818"/>
                    <a:pt x="7626" y="398193"/>
                    <a:pt x="3967" y="392243"/>
                  </a:cubicBezTo>
                  <a:cubicBezTo>
                    <a:pt x="309" y="386293"/>
                    <a:pt x="0" y="378871"/>
                    <a:pt x="3152" y="372638"/>
                  </a:cubicBezTo>
                  <a:lnTo>
                    <a:pt x="176840" y="29180"/>
                  </a:lnTo>
                  <a:cubicBezTo>
                    <a:pt x="185890" y="11283"/>
                    <a:pt x="204240" y="0"/>
                    <a:pt x="224295" y="0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2"/>
            <p:cNvSpPr txBox="1"/>
            <p:nvPr/>
          </p:nvSpPr>
          <p:spPr>
            <a:xfrm>
              <a:off x="101600" y="-66675"/>
              <a:ext cx="281907" cy="468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5" name="Google Shape;505;p12"/>
          <p:cNvSpPr/>
          <p:nvPr/>
        </p:nvSpPr>
        <p:spPr>
          <a:xfrm>
            <a:off x="-465592" y="9677400"/>
            <a:ext cx="2085975" cy="818745"/>
          </a:xfrm>
          <a:custGeom>
            <a:rect b="b" l="l" r="r" t="t"/>
            <a:pathLst>
              <a:path extrusionOk="0" h="818745" w="2085975">
                <a:moveTo>
                  <a:pt x="0" y="0"/>
                </a:moveTo>
                <a:lnTo>
                  <a:pt x="2085975" y="0"/>
                </a:lnTo>
                <a:lnTo>
                  <a:pt x="2085975" y="818745"/>
                </a:lnTo>
                <a:lnTo>
                  <a:pt x="0" y="818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06" name="Google Shape;506;p12"/>
          <p:cNvGrpSpPr/>
          <p:nvPr/>
        </p:nvGrpSpPr>
        <p:grpSpPr>
          <a:xfrm>
            <a:off x="15176500" y="-292020"/>
            <a:ext cx="4035505" cy="818745"/>
            <a:chOff x="0" y="0"/>
            <a:chExt cx="5380674" cy="1091660"/>
          </a:xfrm>
        </p:grpSpPr>
        <p:sp>
          <p:nvSpPr>
            <p:cNvPr id="507" name="Google Shape;507;p12"/>
            <p:cNvSpPr/>
            <p:nvPr/>
          </p:nvSpPr>
          <p:spPr>
            <a:xfrm>
              <a:off x="2599374" y="0"/>
              <a:ext cx="2781300" cy="1091660"/>
            </a:xfrm>
            <a:custGeom>
              <a:rect b="b" l="l" r="r" t="t"/>
              <a:pathLst>
                <a:path extrusionOk="0" h="1091660" w="2781300">
                  <a:moveTo>
                    <a:pt x="0" y="0"/>
                  </a:moveTo>
                  <a:lnTo>
                    <a:pt x="2781300" y="0"/>
                  </a:lnTo>
                  <a:lnTo>
                    <a:pt x="2781300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08" name="Google Shape;508;p12"/>
            <p:cNvSpPr/>
            <p:nvPr/>
          </p:nvSpPr>
          <p:spPr>
            <a:xfrm>
              <a:off x="0" y="0"/>
              <a:ext cx="2487304" cy="1091660"/>
            </a:xfrm>
            <a:custGeom>
              <a:rect b="b" l="l" r="r" t="t"/>
              <a:pathLst>
                <a:path extrusionOk="0" h="1091660" w="2487304">
                  <a:moveTo>
                    <a:pt x="0" y="0"/>
                  </a:moveTo>
                  <a:lnTo>
                    <a:pt x="2487304" y="0"/>
                  </a:lnTo>
                  <a:lnTo>
                    <a:pt x="2487304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11814" t="0"/>
              </a:stretch>
            </a:blipFill>
            <a:ln>
              <a:noFill/>
            </a:ln>
          </p:spPr>
        </p:sp>
      </p:grpSp>
      <p:grpSp>
        <p:nvGrpSpPr>
          <p:cNvPr id="509" name="Google Shape;509;p12"/>
          <p:cNvGrpSpPr/>
          <p:nvPr/>
        </p:nvGrpSpPr>
        <p:grpSpPr>
          <a:xfrm>
            <a:off x="16182370" y="8010947"/>
            <a:ext cx="3884008" cy="3583706"/>
            <a:chOff x="24845" y="-66675"/>
            <a:chExt cx="455970" cy="420716"/>
          </a:xfrm>
        </p:grpSpPr>
        <p:sp>
          <p:nvSpPr>
            <p:cNvPr id="510" name="Google Shape;510;p12"/>
            <p:cNvSpPr/>
            <p:nvPr/>
          </p:nvSpPr>
          <p:spPr>
            <a:xfrm>
              <a:off x="24845" y="0"/>
              <a:ext cx="455970" cy="354041"/>
            </a:xfrm>
            <a:custGeom>
              <a:rect b="b" l="l" r="r" t="t"/>
              <a:pathLst>
                <a:path extrusionOk="0" h="354041" w="455970">
                  <a:moveTo>
                    <a:pt x="241264" y="0"/>
                  </a:moveTo>
                  <a:lnTo>
                    <a:pt x="417906" y="0"/>
                  </a:lnTo>
                  <a:cubicBezTo>
                    <a:pt x="430904" y="0"/>
                    <a:pt x="442917" y="6926"/>
                    <a:pt x="449431" y="18174"/>
                  </a:cubicBezTo>
                  <a:cubicBezTo>
                    <a:pt x="455944" y="29422"/>
                    <a:pt x="455970" y="43288"/>
                    <a:pt x="449500" y="54561"/>
                  </a:cubicBezTo>
                  <a:lnTo>
                    <a:pt x="308931" y="299480"/>
                  </a:lnTo>
                  <a:cubicBezTo>
                    <a:pt x="289560" y="333229"/>
                    <a:pt x="253619" y="354041"/>
                    <a:pt x="214706" y="354041"/>
                  </a:cubicBezTo>
                  <a:lnTo>
                    <a:pt x="38064" y="354041"/>
                  </a:lnTo>
                  <a:cubicBezTo>
                    <a:pt x="25066" y="354041"/>
                    <a:pt x="13053" y="347115"/>
                    <a:pt x="6540" y="335867"/>
                  </a:cubicBezTo>
                  <a:cubicBezTo>
                    <a:pt x="27" y="324619"/>
                    <a:pt x="0" y="310753"/>
                    <a:pt x="6470" y="299480"/>
                  </a:cubicBezTo>
                  <a:lnTo>
                    <a:pt x="147040" y="54561"/>
                  </a:lnTo>
                  <a:cubicBezTo>
                    <a:pt x="166410" y="20812"/>
                    <a:pt x="202351" y="0"/>
                    <a:pt x="241264" y="0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2"/>
            <p:cNvSpPr txBox="1"/>
            <p:nvPr/>
          </p:nvSpPr>
          <p:spPr>
            <a:xfrm>
              <a:off x="101600" y="-66675"/>
              <a:ext cx="302460" cy="420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2" name="Google Shape;512;p12"/>
          <p:cNvGrpSpPr/>
          <p:nvPr/>
        </p:nvGrpSpPr>
        <p:grpSpPr>
          <a:xfrm>
            <a:off x="-3321865" y="-3260322"/>
            <a:ext cx="5059505" cy="4814703"/>
            <a:chOff x="4360" y="-66675"/>
            <a:chExt cx="804080" cy="765175"/>
          </a:xfrm>
        </p:grpSpPr>
        <p:sp>
          <p:nvSpPr>
            <p:cNvPr id="513" name="Google Shape;513;p12"/>
            <p:cNvSpPr/>
            <p:nvPr/>
          </p:nvSpPr>
          <p:spPr>
            <a:xfrm>
              <a:off x="4360" y="0"/>
              <a:ext cx="804080" cy="698500"/>
            </a:xfrm>
            <a:custGeom>
              <a:rect b="b" l="l" r="r" t="t"/>
              <a:pathLst>
                <a:path extrusionOk="0" h="698500" w="80408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2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5" name="Google Shape;515;p12"/>
          <p:cNvSpPr/>
          <p:nvPr/>
        </p:nvSpPr>
        <p:spPr>
          <a:xfrm>
            <a:off x="368234" y="385226"/>
            <a:ext cx="899017" cy="732699"/>
          </a:xfrm>
          <a:custGeom>
            <a:rect b="b" l="l" r="r" t="t"/>
            <a:pathLst>
              <a:path extrusionOk="0" h="732699" w="899017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6" name="Google Shape;516;p12"/>
          <p:cNvSpPr/>
          <p:nvPr/>
        </p:nvSpPr>
        <p:spPr>
          <a:xfrm>
            <a:off x="17674864" y="9720423"/>
            <a:ext cx="899017" cy="732699"/>
          </a:xfrm>
          <a:custGeom>
            <a:rect b="b" l="l" r="r" t="t"/>
            <a:pathLst>
              <a:path extrusionOk="0" h="732699" w="899017">
                <a:moveTo>
                  <a:pt x="0" y="0"/>
                </a:moveTo>
                <a:lnTo>
                  <a:pt x="899018" y="0"/>
                </a:lnTo>
                <a:lnTo>
                  <a:pt x="899018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7" name="Google Shape;517;p12"/>
          <p:cNvSpPr/>
          <p:nvPr/>
        </p:nvSpPr>
        <p:spPr>
          <a:xfrm>
            <a:off x="10732730" y="-3588075"/>
            <a:ext cx="1992249" cy="4114800"/>
          </a:xfrm>
          <a:custGeom>
            <a:rect b="b" l="l" r="r" t="t"/>
            <a:pathLst>
              <a:path extrusionOk="0"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8" name="Google Shape;518;p12"/>
          <p:cNvSpPr/>
          <p:nvPr/>
        </p:nvSpPr>
        <p:spPr>
          <a:xfrm>
            <a:off x="11890386" y="672495"/>
            <a:ext cx="7141260" cy="6561033"/>
          </a:xfrm>
          <a:custGeom>
            <a:rect b="b" l="l" r="r" t="t"/>
            <a:pathLst>
              <a:path extrusionOk="0" h="6561033" w="7141260">
                <a:moveTo>
                  <a:pt x="0" y="0"/>
                </a:moveTo>
                <a:lnTo>
                  <a:pt x="7141260" y="0"/>
                </a:lnTo>
                <a:lnTo>
                  <a:pt x="7141260" y="6561033"/>
                </a:lnTo>
                <a:lnTo>
                  <a:pt x="0" y="65610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 amt="4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9" name="Google Shape;519;p12"/>
          <p:cNvSpPr/>
          <p:nvPr/>
        </p:nvSpPr>
        <p:spPr>
          <a:xfrm>
            <a:off x="10193939" y="1232820"/>
            <a:ext cx="12447877" cy="9544221"/>
          </a:xfrm>
          <a:custGeom>
            <a:rect b="b" l="l" r="r" t="t"/>
            <a:pathLst>
              <a:path extrusionOk="0" h="401646" w="523840">
                <a:moveTo>
                  <a:pt x="222477" y="0"/>
                </a:moveTo>
                <a:lnTo>
                  <a:pt x="504564" y="0"/>
                </a:lnTo>
                <a:cubicBezTo>
                  <a:pt x="510947" y="0"/>
                  <a:pt x="516873" y="3313"/>
                  <a:pt x="520216" y="8751"/>
                </a:cubicBezTo>
                <a:cubicBezTo>
                  <a:pt x="523559" y="14189"/>
                  <a:pt x="523841" y="20972"/>
                  <a:pt x="520959" y="26668"/>
                </a:cubicBezTo>
                <a:lnTo>
                  <a:pt x="344742" y="374978"/>
                </a:lnTo>
                <a:cubicBezTo>
                  <a:pt x="336467" y="391335"/>
                  <a:pt x="319695" y="401646"/>
                  <a:pt x="301364" y="401646"/>
                </a:cubicBezTo>
                <a:lnTo>
                  <a:pt x="19277" y="401646"/>
                </a:lnTo>
                <a:cubicBezTo>
                  <a:pt x="12893" y="401646"/>
                  <a:pt x="6967" y="398333"/>
                  <a:pt x="3624" y="392895"/>
                </a:cubicBezTo>
                <a:cubicBezTo>
                  <a:pt x="281" y="387457"/>
                  <a:pt x="0" y="380674"/>
                  <a:pt x="2882" y="374978"/>
                </a:cubicBezTo>
                <a:lnTo>
                  <a:pt x="179098" y="26668"/>
                </a:lnTo>
                <a:cubicBezTo>
                  <a:pt x="187373" y="10311"/>
                  <a:pt x="204146" y="0"/>
                  <a:pt x="222477" y="0"/>
                </a:cubicBez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7565" r="-7562" t="0"/>
            </a:stretch>
          </a:blipFill>
          <a:ln cap="rnd" cmpd="sng" w="2095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2"/>
          <p:cNvSpPr txBox="1"/>
          <p:nvPr/>
        </p:nvSpPr>
        <p:spPr>
          <a:xfrm>
            <a:off x="1620383" y="288258"/>
            <a:ext cx="955798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23403D"/>
                </a:solidFill>
                <a:latin typeface="Arial"/>
                <a:ea typeface="Arial"/>
                <a:cs typeface="Arial"/>
                <a:sym typeface="Arial"/>
              </a:rPr>
              <a:t>INVESTIMENTOS  ADMINISTRAÇÃO GERAL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1" name="Google Shape;521;p12" title="Gráfico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319625" y="2613238"/>
            <a:ext cx="6904749" cy="4698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22" name="Google Shape;522;p12"/>
          <p:cNvGraphicFramePr/>
          <p:nvPr/>
        </p:nvGraphicFramePr>
        <p:xfrm>
          <a:off x="3177975" y="7864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{2FDA7F2B-977C-4DD6-A0F4-24FDE9577356}</a:tableStyleId>
              </a:tblPr>
              <a:tblGrid>
                <a:gridCol w="2987075"/>
                <a:gridCol w="2002700"/>
              </a:tblGrid>
              <a:tr h="54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lt1"/>
                          </a:solidFill>
                        </a:rPr>
                        <a:t>Administração Geral</a:t>
                      </a:r>
                      <a:endParaRPr b="1" sz="1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3403D"/>
                    </a:solidFill>
                    <a:extLst>
                      <a:ext uri="http://customooxmlschemas.google.com/">
                        <go:slidesCustomData xmlns:go="http://customooxmlschemas.google.com/" cellId="522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>
                          <a:solidFill>
                            <a:schemeClr val="lt1"/>
                          </a:solidFill>
                        </a:rPr>
                        <a:t>Valor Acumulado (Janeiro a Dezembro)</a:t>
                      </a:r>
                      <a:endParaRPr b="1" sz="1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3403D"/>
                    </a:solidFill>
                    <a:extLst>
                      <a:ext uri="http://customooxmlschemas.google.com/">
                        <go:slidesCustomData xmlns:go="http://customooxmlschemas.google.com/" cellId="522:0:1"/>
                      </a:ext>
                    </a:extLst>
                  </a:tcPr>
                </a:tc>
              </a:tr>
              <a:tr h="29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Despesas de Custeio</a:t>
                      </a:r>
                      <a:endParaRPr sz="1600" u="none" cap="none" strike="noStrike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522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/>
                        <a:t>R$ 3.963.877,13</a:t>
                      </a:r>
                      <a:endParaRPr sz="1600" u="none" cap="none" strike="noStrike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522:1:1"/>
                      </a:ext>
                    </a:extLst>
                  </a:tcPr>
                </a:tc>
              </a:tr>
              <a:tr h="29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Capital</a:t>
                      </a:r>
                      <a:endParaRPr sz="1600" u="none" cap="none" strike="noStrike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522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/>
                        <a:t>R$ 293.977,64</a:t>
                      </a:r>
                      <a:endParaRPr sz="1600" u="none" cap="none" strike="noStrike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522:2:1"/>
                      </a:ext>
                    </a:extLst>
                  </a:tcPr>
                </a:tc>
              </a:tr>
              <a:tr h="29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Total</a:t>
                      </a:r>
                      <a:endParaRPr b="1" sz="1600" u="none" cap="none" strike="noStrike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522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/>
                        <a:t>R$ 4.257.854,77</a:t>
                      </a:r>
                      <a:endParaRPr b="1" sz="1600" u="none" cap="none" strike="noStrike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522:3:1"/>
                      </a:ext>
                    </a:extLs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3"/>
          <p:cNvSpPr/>
          <p:nvPr/>
        </p:nvSpPr>
        <p:spPr>
          <a:xfrm rot="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2883" r="-12882" t="0"/>
            </a:stretch>
          </a:blipFill>
          <a:ln>
            <a:noFill/>
          </a:ln>
        </p:spPr>
      </p:sp>
      <p:grpSp>
        <p:nvGrpSpPr>
          <p:cNvPr id="528" name="Google Shape;528;p13"/>
          <p:cNvGrpSpPr/>
          <p:nvPr/>
        </p:nvGrpSpPr>
        <p:grpSpPr>
          <a:xfrm>
            <a:off x="-1139206" y="-2116351"/>
            <a:ext cx="19265839" cy="4348864"/>
            <a:chOff x="1288" y="-66675"/>
            <a:chExt cx="3061817" cy="691142"/>
          </a:xfrm>
        </p:grpSpPr>
        <p:sp>
          <p:nvSpPr>
            <p:cNvPr id="529" name="Google Shape;529;p13"/>
            <p:cNvSpPr/>
            <p:nvPr/>
          </p:nvSpPr>
          <p:spPr>
            <a:xfrm>
              <a:off x="1288" y="0"/>
              <a:ext cx="3061817" cy="624467"/>
            </a:xfrm>
            <a:custGeom>
              <a:rect b="b" l="l" r="r" t="t"/>
              <a:pathLst>
                <a:path extrusionOk="0" h="624467" w="3061817">
                  <a:moveTo>
                    <a:pt x="3059820" y="317281"/>
                  </a:moveTo>
                  <a:lnTo>
                    <a:pt x="2863190" y="619419"/>
                  </a:lnTo>
                  <a:cubicBezTo>
                    <a:pt x="2861141" y="622568"/>
                    <a:pt x="2857639" y="624467"/>
                    <a:pt x="2853882" y="624467"/>
                  </a:cubicBezTo>
                  <a:lnTo>
                    <a:pt x="207935" y="624467"/>
                  </a:lnTo>
                  <a:cubicBezTo>
                    <a:pt x="204178" y="624467"/>
                    <a:pt x="200676" y="622568"/>
                    <a:pt x="198627" y="619419"/>
                  </a:cubicBezTo>
                  <a:lnTo>
                    <a:pt x="1997" y="317281"/>
                  </a:lnTo>
                  <a:cubicBezTo>
                    <a:pt x="0" y="314212"/>
                    <a:pt x="0" y="310254"/>
                    <a:pt x="1997" y="307186"/>
                  </a:cubicBezTo>
                  <a:lnTo>
                    <a:pt x="198627" y="5048"/>
                  </a:lnTo>
                  <a:cubicBezTo>
                    <a:pt x="200676" y="1899"/>
                    <a:pt x="204178" y="0"/>
                    <a:pt x="207935" y="0"/>
                  </a:cubicBezTo>
                  <a:lnTo>
                    <a:pt x="2853882" y="0"/>
                  </a:lnTo>
                  <a:cubicBezTo>
                    <a:pt x="2857639" y="0"/>
                    <a:pt x="2861141" y="1899"/>
                    <a:pt x="2863190" y="5048"/>
                  </a:cubicBezTo>
                  <a:lnTo>
                    <a:pt x="3059820" y="307186"/>
                  </a:lnTo>
                  <a:cubicBezTo>
                    <a:pt x="3061817" y="310254"/>
                    <a:pt x="3061817" y="314212"/>
                    <a:pt x="3059820" y="317281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3"/>
            <p:cNvSpPr txBox="1"/>
            <p:nvPr/>
          </p:nvSpPr>
          <p:spPr>
            <a:xfrm>
              <a:off x="114300" y="-66675"/>
              <a:ext cx="2835793" cy="6911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1" name="Google Shape;531;p13"/>
          <p:cNvSpPr/>
          <p:nvPr/>
        </p:nvSpPr>
        <p:spPr>
          <a:xfrm>
            <a:off x="17235720" y="1080624"/>
            <a:ext cx="899017" cy="732699"/>
          </a:xfrm>
          <a:custGeom>
            <a:rect b="b" l="l" r="r" t="t"/>
            <a:pathLst>
              <a:path extrusionOk="0" h="732699" w="899017">
                <a:moveTo>
                  <a:pt x="0" y="0"/>
                </a:moveTo>
                <a:lnTo>
                  <a:pt x="899018" y="0"/>
                </a:lnTo>
                <a:lnTo>
                  <a:pt x="899018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2" name="Google Shape;532;p13"/>
          <p:cNvSpPr/>
          <p:nvPr/>
        </p:nvSpPr>
        <p:spPr>
          <a:xfrm>
            <a:off x="17685229" y="5143500"/>
            <a:ext cx="1992249" cy="4114800"/>
          </a:xfrm>
          <a:custGeom>
            <a:rect b="b" l="l" r="r" t="t"/>
            <a:pathLst>
              <a:path extrusionOk="0"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33" name="Google Shape;533;p13"/>
          <p:cNvGrpSpPr/>
          <p:nvPr/>
        </p:nvGrpSpPr>
        <p:grpSpPr>
          <a:xfrm>
            <a:off x="-3334401" y="-1080190"/>
            <a:ext cx="12255994" cy="12396463"/>
            <a:chOff x="3605" y="-66675"/>
            <a:chExt cx="756505" cy="765175"/>
          </a:xfrm>
        </p:grpSpPr>
        <p:sp>
          <p:nvSpPr>
            <p:cNvPr id="534" name="Google Shape;534;p13"/>
            <p:cNvSpPr/>
            <p:nvPr/>
          </p:nvSpPr>
          <p:spPr>
            <a:xfrm>
              <a:off x="3605" y="0"/>
              <a:ext cx="756505" cy="698500"/>
            </a:xfrm>
            <a:custGeom>
              <a:rect b="b" l="l" r="r" t="t"/>
              <a:pathLst>
                <a:path extrusionOk="0" h="698500" w="756505">
                  <a:moveTo>
                    <a:pt x="750669" y="365475"/>
                  </a:moveTo>
                  <a:lnTo>
                    <a:pt x="566350" y="682275"/>
                  </a:lnTo>
                  <a:cubicBezTo>
                    <a:pt x="560505" y="692320"/>
                    <a:pt x="549760" y="698500"/>
                    <a:pt x="538138" y="698500"/>
                  </a:cubicBezTo>
                  <a:lnTo>
                    <a:pt x="218367" y="698500"/>
                  </a:lnTo>
                  <a:cubicBezTo>
                    <a:pt x="206745" y="698500"/>
                    <a:pt x="195999" y="692320"/>
                    <a:pt x="190155" y="682275"/>
                  </a:cubicBezTo>
                  <a:lnTo>
                    <a:pt x="5835" y="365475"/>
                  </a:lnTo>
                  <a:cubicBezTo>
                    <a:pt x="0" y="355445"/>
                    <a:pt x="0" y="343055"/>
                    <a:pt x="5835" y="333025"/>
                  </a:cubicBezTo>
                  <a:lnTo>
                    <a:pt x="190155" y="16225"/>
                  </a:lnTo>
                  <a:cubicBezTo>
                    <a:pt x="195999" y="6180"/>
                    <a:pt x="206745" y="0"/>
                    <a:pt x="218367" y="0"/>
                  </a:cubicBezTo>
                  <a:lnTo>
                    <a:pt x="538138" y="0"/>
                  </a:lnTo>
                  <a:cubicBezTo>
                    <a:pt x="549760" y="0"/>
                    <a:pt x="560505" y="6180"/>
                    <a:pt x="566350" y="16225"/>
                  </a:cubicBezTo>
                  <a:lnTo>
                    <a:pt x="750669" y="333025"/>
                  </a:lnTo>
                  <a:cubicBezTo>
                    <a:pt x="756505" y="343055"/>
                    <a:pt x="756505" y="355445"/>
                    <a:pt x="750669" y="365475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3"/>
            <p:cNvSpPr txBox="1"/>
            <p:nvPr/>
          </p:nvSpPr>
          <p:spPr>
            <a:xfrm>
              <a:off x="114300" y="-66675"/>
              <a:ext cx="535115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6" name="Google Shape;536;p13"/>
          <p:cNvGrpSpPr/>
          <p:nvPr/>
        </p:nvGrpSpPr>
        <p:grpSpPr>
          <a:xfrm>
            <a:off x="-5645478" y="-2822643"/>
            <a:ext cx="10581325" cy="12503046"/>
            <a:chOff x="4300" y="-66675"/>
            <a:chExt cx="627402" cy="741348"/>
          </a:xfrm>
        </p:grpSpPr>
        <p:sp>
          <p:nvSpPr>
            <p:cNvPr id="537" name="Google Shape;537;p13"/>
            <p:cNvSpPr/>
            <p:nvPr/>
          </p:nvSpPr>
          <p:spPr>
            <a:xfrm>
              <a:off x="4300" y="0"/>
              <a:ext cx="627402" cy="674673"/>
            </a:xfrm>
            <a:custGeom>
              <a:rect b="b" l="l" r="r" t="t"/>
              <a:pathLst>
                <a:path extrusionOk="0" h="674673" w="627402">
                  <a:moveTo>
                    <a:pt x="620529" y="355884"/>
                  </a:moveTo>
                  <a:lnTo>
                    <a:pt x="439674" y="656125"/>
                  </a:lnTo>
                  <a:cubicBezTo>
                    <a:pt x="432741" y="667635"/>
                    <a:pt x="420285" y="674673"/>
                    <a:pt x="406848" y="674673"/>
                  </a:cubicBezTo>
                  <a:lnTo>
                    <a:pt x="220553" y="674673"/>
                  </a:lnTo>
                  <a:cubicBezTo>
                    <a:pt x="207116" y="674673"/>
                    <a:pt x="194661" y="667635"/>
                    <a:pt x="187727" y="656125"/>
                  </a:cubicBezTo>
                  <a:lnTo>
                    <a:pt x="6873" y="355884"/>
                  </a:lnTo>
                  <a:cubicBezTo>
                    <a:pt x="0" y="344474"/>
                    <a:pt x="0" y="330199"/>
                    <a:pt x="6873" y="318788"/>
                  </a:cubicBezTo>
                  <a:lnTo>
                    <a:pt x="187727" y="18548"/>
                  </a:lnTo>
                  <a:cubicBezTo>
                    <a:pt x="194661" y="7038"/>
                    <a:pt x="207116" y="0"/>
                    <a:pt x="220553" y="0"/>
                  </a:cubicBezTo>
                  <a:lnTo>
                    <a:pt x="406848" y="0"/>
                  </a:lnTo>
                  <a:cubicBezTo>
                    <a:pt x="420285" y="0"/>
                    <a:pt x="432741" y="7038"/>
                    <a:pt x="439674" y="18548"/>
                  </a:cubicBezTo>
                  <a:lnTo>
                    <a:pt x="620529" y="318788"/>
                  </a:lnTo>
                  <a:cubicBezTo>
                    <a:pt x="627402" y="330199"/>
                    <a:pt x="627402" y="344474"/>
                    <a:pt x="620529" y="355884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3"/>
            <p:cNvSpPr txBox="1"/>
            <p:nvPr/>
          </p:nvSpPr>
          <p:spPr>
            <a:xfrm>
              <a:off x="114300" y="-66675"/>
              <a:ext cx="407401" cy="741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9" name="Google Shape;539;p13"/>
          <p:cNvSpPr/>
          <p:nvPr/>
        </p:nvSpPr>
        <p:spPr>
          <a:xfrm>
            <a:off x="-5250871" y="1826808"/>
            <a:ext cx="7486261" cy="6878003"/>
          </a:xfrm>
          <a:custGeom>
            <a:rect b="b" l="l" r="r" t="t"/>
            <a:pathLst>
              <a:path extrusionOk="0" h="6878003" w="7486261">
                <a:moveTo>
                  <a:pt x="0" y="0"/>
                </a:moveTo>
                <a:lnTo>
                  <a:pt x="7486261" y="0"/>
                </a:lnTo>
                <a:lnTo>
                  <a:pt x="7486261" y="6878002"/>
                </a:lnTo>
                <a:lnTo>
                  <a:pt x="0" y="6878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40" name="Google Shape;540;p13"/>
          <p:cNvGrpSpPr/>
          <p:nvPr/>
        </p:nvGrpSpPr>
        <p:grpSpPr>
          <a:xfrm>
            <a:off x="-567974" y="982160"/>
            <a:ext cx="8991467" cy="8602369"/>
            <a:chOff x="6508" y="-66675"/>
            <a:chExt cx="799785" cy="765175"/>
          </a:xfrm>
        </p:grpSpPr>
        <p:sp>
          <p:nvSpPr>
            <p:cNvPr id="541" name="Google Shape;541;p13"/>
            <p:cNvSpPr/>
            <p:nvPr/>
          </p:nvSpPr>
          <p:spPr>
            <a:xfrm>
              <a:off x="6508" y="0"/>
              <a:ext cx="799785" cy="698500"/>
            </a:xfrm>
            <a:custGeom>
              <a:rect b="b" l="l" r="r" t="t"/>
              <a:pathLst>
                <a:path extrusionOk="0" h="698500" w="799785">
                  <a:moveTo>
                    <a:pt x="789249" y="378542"/>
                  </a:moveTo>
                  <a:lnTo>
                    <a:pt x="620135" y="669208"/>
                  </a:lnTo>
                  <a:cubicBezTo>
                    <a:pt x="609583" y="687343"/>
                    <a:pt x="590184" y="698500"/>
                    <a:pt x="569202" y="698500"/>
                  </a:cubicBezTo>
                  <a:lnTo>
                    <a:pt x="230582" y="698500"/>
                  </a:lnTo>
                  <a:cubicBezTo>
                    <a:pt x="209600" y="698500"/>
                    <a:pt x="190201" y="687343"/>
                    <a:pt x="179649" y="669208"/>
                  </a:cubicBezTo>
                  <a:lnTo>
                    <a:pt x="10535" y="378542"/>
                  </a:lnTo>
                  <a:cubicBezTo>
                    <a:pt x="0" y="360435"/>
                    <a:pt x="0" y="338065"/>
                    <a:pt x="10535" y="319958"/>
                  </a:cubicBezTo>
                  <a:lnTo>
                    <a:pt x="179649" y="29293"/>
                  </a:lnTo>
                  <a:cubicBezTo>
                    <a:pt x="190201" y="11157"/>
                    <a:pt x="209600" y="0"/>
                    <a:pt x="230582" y="0"/>
                  </a:cubicBezTo>
                  <a:lnTo>
                    <a:pt x="569202" y="0"/>
                  </a:lnTo>
                  <a:cubicBezTo>
                    <a:pt x="590184" y="0"/>
                    <a:pt x="609583" y="11157"/>
                    <a:pt x="620135" y="29293"/>
                  </a:cubicBezTo>
                  <a:lnTo>
                    <a:pt x="789249" y="319958"/>
                  </a:lnTo>
                  <a:cubicBezTo>
                    <a:pt x="799784" y="338065"/>
                    <a:pt x="799784" y="360435"/>
                    <a:pt x="789249" y="378542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3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1750" lIns="61750" spcFirstLastPara="1" rIns="61750" wrap="square" tIns="6175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3" name="Google Shape;543;p13"/>
          <p:cNvSpPr/>
          <p:nvPr/>
        </p:nvSpPr>
        <p:spPr>
          <a:xfrm>
            <a:off x="-2274592" y="401200"/>
            <a:ext cx="10435517" cy="9556950"/>
          </a:xfrm>
          <a:custGeom>
            <a:rect b="b" l="l" r="r" t="t"/>
            <a:pathLst>
              <a:path extrusionOk="0" h="913448" w="997421">
                <a:moveTo>
                  <a:pt x="991699" y="476929"/>
                </a:moveTo>
                <a:lnTo>
                  <a:pt x="806477" y="893243"/>
                </a:lnTo>
                <a:cubicBezTo>
                  <a:pt x="801010" y="905531"/>
                  <a:pt x="788822" y="913448"/>
                  <a:pt x="775374" y="913448"/>
                </a:cubicBezTo>
                <a:lnTo>
                  <a:pt x="222047" y="913448"/>
                </a:lnTo>
                <a:cubicBezTo>
                  <a:pt x="208599" y="913448"/>
                  <a:pt x="196411" y="905531"/>
                  <a:pt x="190944" y="893243"/>
                </a:cubicBezTo>
                <a:lnTo>
                  <a:pt x="5722" y="476929"/>
                </a:lnTo>
                <a:cubicBezTo>
                  <a:pt x="0" y="464067"/>
                  <a:pt x="0" y="449381"/>
                  <a:pt x="5722" y="436519"/>
                </a:cubicBezTo>
                <a:lnTo>
                  <a:pt x="190944" y="20205"/>
                </a:lnTo>
                <a:cubicBezTo>
                  <a:pt x="196411" y="7917"/>
                  <a:pt x="208599" y="0"/>
                  <a:pt x="222047" y="0"/>
                </a:cubicBezTo>
                <a:lnTo>
                  <a:pt x="775374" y="0"/>
                </a:lnTo>
                <a:cubicBezTo>
                  <a:pt x="788822" y="0"/>
                  <a:pt x="801010" y="7917"/>
                  <a:pt x="806477" y="20205"/>
                </a:cubicBezTo>
                <a:lnTo>
                  <a:pt x="991699" y="436519"/>
                </a:lnTo>
                <a:cubicBezTo>
                  <a:pt x="997421" y="449381"/>
                  <a:pt x="997421" y="464067"/>
                  <a:pt x="991699" y="476929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31632" r="-31631" t="0"/>
            </a:stretch>
          </a:blipFill>
          <a:ln cap="rnd" cmpd="sng" w="2095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3"/>
          <p:cNvSpPr txBox="1"/>
          <p:nvPr/>
        </p:nvSpPr>
        <p:spPr>
          <a:xfrm>
            <a:off x="8251074" y="286900"/>
            <a:ext cx="9557980" cy="1713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rPr b="1" i="0" lang="en-US" sz="5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INVESTIMENTOS NA SAÚDE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5" name="Google Shape;545;p13"/>
          <p:cNvGrpSpPr/>
          <p:nvPr/>
        </p:nvGrpSpPr>
        <p:grpSpPr>
          <a:xfrm>
            <a:off x="14386115" y="8418622"/>
            <a:ext cx="5672545" cy="4814703"/>
            <a:chOff x="3897" y="-66675"/>
            <a:chExt cx="901507" cy="765175"/>
          </a:xfrm>
        </p:grpSpPr>
        <p:sp>
          <p:nvSpPr>
            <p:cNvPr id="546" name="Google Shape;546;p13"/>
            <p:cNvSpPr/>
            <p:nvPr/>
          </p:nvSpPr>
          <p:spPr>
            <a:xfrm>
              <a:off x="3897" y="0"/>
              <a:ext cx="901507" cy="698500"/>
            </a:xfrm>
            <a:custGeom>
              <a:rect b="b" l="l" r="r" t="t"/>
              <a:pathLst>
                <a:path extrusionOk="0" h="698500" w="901507">
                  <a:moveTo>
                    <a:pt x="895198" y="366793"/>
                  </a:moveTo>
                  <a:lnTo>
                    <a:pt x="712412" y="680957"/>
                  </a:lnTo>
                  <a:cubicBezTo>
                    <a:pt x="706093" y="691818"/>
                    <a:pt x="694474" y="698500"/>
                    <a:pt x="681908" y="698500"/>
                  </a:cubicBezTo>
                  <a:lnTo>
                    <a:pt x="219600" y="698500"/>
                  </a:lnTo>
                  <a:cubicBezTo>
                    <a:pt x="207034" y="698500"/>
                    <a:pt x="195415" y="691818"/>
                    <a:pt x="189096" y="680957"/>
                  </a:cubicBezTo>
                  <a:lnTo>
                    <a:pt x="6310" y="366793"/>
                  </a:lnTo>
                  <a:cubicBezTo>
                    <a:pt x="0" y="355949"/>
                    <a:pt x="0" y="342551"/>
                    <a:pt x="6310" y="331707"/>
                  </a:cubicBezTo>
                  <a:lnTo>
                    <a:pt x="189096" y="17543"/>
                  </a:lnTo>
                  <a:cubicBezTo>
                    <a:pt x="195415" y="6682"/>
                    <a:pt x="207034" y="0"/>
                    <a:pt x="219600" y="0"/>
                  </a:cubicBezTo>
                  <a:lnTo>
                    <a:pt x="681908" y="0"/>
                  </a:lnTo>
                  <a:cubicBezTo>
                    <a:pt x="694474" y="0"/>
                    <a:pt x="706093" y="6682"/>
                    <a:pt x="712412" y="17543"/>
                  </a:cubicBezTo>
                  <a:lnTo>
                    <a:pt x="895198" y="331707"/>
                  </a:lnTo>
                  <a:cubicBezTo>
                    <a:pt x="901508" y="342551"/>
                    <a:pt x="901508" y="355949"/>
                    <a:pt x="895198" y="366793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3"/>
            <p:cNvSpPr txBox="1"/>
            <p:nvPr/>
          </p:nvSpPr>
          <p:spPr>
            <a:xfrm>
              <a:off x="114300" y="-66675"/>
              <a:ext cx="680702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48" name="Google Shape;548;p13" title="Gráfico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960163" y="2382424"/>
            <a:ext cx="8188413" cy="50257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49" name="Google Shape;549;p13"/>
          <p:cNvGraphicFramePr/>
          <p:nvPr/>
        </p:nvGraphicFramePr>
        <p:xfrm>
          <a:off x="8601800" y="7558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{2FDA7F2B-977C-4DD6-A0F4-24FDE9577356}</a:tableStyleId>
              </a:tblPr>
              <a:tblGrid>
                <a:gridCol w="3550800"/>
                <a:gridCol w="2382375"/>
              </a:tblGrid>
              <a:tr h="2892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</a:rPr>
                        <a:t>Investimento em Saúde ( Janeiro a Dezembro)</a:t>
                      </a:r>
                      <a:endParaRPr b="1"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3403D"/>
                    </a:solidFill>
                    <a:extLst>
                      <a:ext uri="http://customooxmlschemas.google.com/">
                        <go:slidesCustomData xmlns:go="http://customooxmlschemas.google.com/" cellId="549:0:0"/>
                      </a:ext>
                    </a:extLst>
                  </a:tcPr>
                </a:tc>
                <a:tc hMerge="1"/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ATENÇÃO PRIMÁRIA</a:t>
                      </a:r>
                      <a:endParaRPr sz="1600" u="none" cap="none" strike="noStrike"/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549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/>
                        <a:t>R$ 6.173.920,60</a:t>
                      </a:r>
                      <a:endParaRPr sz="1600" u="none" cap="none" strike="noStrike"/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549:1:1"/>
                      </a:ext>
                    </a:extLst>
                  </a:tcPr>
                </a:tc>
              </a:tr>
              <a:tr h="448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AMBULATORIAL E HOSPITALAR</a:t>
                      </a:r>
                      <a:endParaRPr sz="1600" u="none" cap="none" strike="noStrike"/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549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/>
                        <a:t>R$ 9.871.140,10</a:t>
                      </a:r>
                      <a:endParaRPr sz="1600" u="none" cap="none" strike="noStrike"/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549:2:1"/>
                      </a:ext>
                    </a:extLst>
                  </a:tcPr>
                </a:tc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FARMÁCIA</a:t>
                      </a:r>
                      <a:endParaRPr sz="1600" u="none" cap="none" strike="noStrike"/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549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/>
                        <a:t>R$ 686.199,33</a:t>
                      </a:r>
                      <a:endParaRPr sz="1600" u="none" cap="none" strike="noStrike"/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549:3:1"/>
                      </a:ext>
                    </a:extLst>
                  </a:tcPr>
                </a:tc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VIGILÂNCIA</a:t>
                      </a:r>
                      <a:endParaRPr sz="1600" u="none" cap="none" strike="noStrike"/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549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/>
                        <a:t>R$ 1.445.535,41</a:t>
                      </a:r>
                      <a:endParaRPr sz="1600" u="none" cap="none" strike="noStrike"/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549:4:1"/>
                      </a:ext>
                    </a:extLst>
                  </a:tcPr>
                </a:tc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ADMINISTRAÇÃO GERAL</a:t>
                      </a:r>
                      <a:endParaRPr sz="1600" u="none" cap="none" strike="noStrike"/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549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/>
                        <a:t>R$ 4.257.854,77</a:t>
                      </a:r>
                      <a:endParaRPr sz="1600" u="none" cap="none" strike="noStrike"/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549:5:1"/>
                      </a:ext>
                    </a:extLst>
                  </a:tcPr>
                </a:tc>
              </a:tr>
              <a:tr h="505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Total</a:t>
                      </a:r>
                      <a:endParaRPr b="1" sz="1600" u="none" cap="none" strike="noStrike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  <a:extLst>
                      <a:ext uri="http://customooxmlschemas.google.com/">
                        <go:slidesCustomData xmlns:go="http://customooxmlschemas.google.com/" cellId="549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/>
                        <a:t>R$ 22.434.650,21</a:t>
                      </a:r>
                      <a:endParaRPr b="1" sz="1600" u="none" cap="none" strike="noStrike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  <a:extLst>
                      <a:ext uri="http://customooxmlschemas.google.com/">
                        <go:slidesCustomData xmlns:go="http://customooxmlschemas.google.com/" cellId="549:6:1"/>
                      </a:ext>
                    </a:extLs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4"/>
          <p:cNvSpPr/>
          <p:nvPr/>
        </p:nvSpPr>
        <p:spPr>
          <a:xfrm rot="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2883" r="-12882" t="0"/>
            </a:stretch>
          </a:blipFill>
          <a:ln>
            <a:noFill/>
          </a:ln>
        </p:spPr>
      </p:sp>
      <p:grpSp>
        <p:nvGrpSpPr>
          <p:cNvPr id="555" name="Google Shape;555;p14"/>
          <p:cNvGrpSpPr/>
          <p:nvPr/>
        </p:nvGrpSpPr>
        <p:grpSpPr>
          <a:xfrm>
            <a:off x="9389372" y="-1524067"/>
            <a:ext cx="13058282" cy="12396463"/>
            <a:chOff x="3387" y="-66675"/>
            <a:chExt cx="806026" cy="765175"/>
          </a:xfrm>
        </p:grpSpPr>
        <p:sp>
          <p:nvSpPr>
            <p:cNvPr id="556" name="Google Shape;556;p14"/>
            <p:cNvSpPr/>
            <p:nvPr/>
          </p:nvSpPr>
          <p:spPr>
            <a:xfrm>
              <a:off x="3387" y="0"/>
              <a:ext cx="806026" cy="698500"/>
            </a:xfrm>
            <a:custGeom>
              <a:rect b="b" l="l" r="r" t="t"/>
              <a:pathLst>
                <a:path extrusionOk="0" h="698500" w="806026">
                  <a:moveTo>
                    <a:pt x="800543" y="364495"/>
                  </a:moveTo>
                  <a:lnTo>
                    <a:pt x="615083" y="683255"/>
                  </a:lnTo>
                  <a:cubicBezTo>
                    <a:pt x="609591" y="692693"/>
                    <a:pt x="599495" y="698500"/>
                    <a:pt x="588575" y="698500"/>
                  </a:cubicBezTo>
                  <a:lnTo>
                    <a:pt x="217451" y="698500"/>
                  </a:lnTo>
                  <a:cubicBezTo>
                    <a:pt x="206531" y="698500"/>
                    <a:pt x="196435" y="692693"/>
                    <a:pt x="190943" y="683255"/>
                  </a:cubicBezTo>
                  <a:lnTo>
                    <a:pt x="5483" y="364495"/>
                  </a:lnTo>
                  <a:cubicBezTo>
                    <a:pt x="0" y="355071"/>
                    <a:pt x="0" y="343429"/>
                    <a:pt x="5483" y="334005"/>
                  </a:cubicBezTo>
                  <a:lnTo>
                    <a:pt x="190943" y="15245"/>
                  </a:lnTo>
                  <a:cubicBezTo>
                    <a:pt x="196435" y="5807"/>
                    <a:pt x="206531" y="0"/>
                    <a:pt x="217451" y="0"/>
                  </a:cubicBezTo>
                  <a:lnTo>
                    <a:pt x="588575" y="0"/>
                  </a:lnTo>
                  <a:cubicBezTo>
                    <a:pt x="599495" y="0"/>
                    <a:pt x="609591" y="5807"/>
                    <a:pt x="615083" y="15245"/>
                  </a:cubicBezTo>
                  <a:lnTo>
                    <a:pt x="800543" y="334005"/>
                  </a:lnTo>
                  <a:cubicBezTo>
                    <a:pt x="806026" y="343429"/>
                    <a:pt x="806026" y="355071"/>
                    <a:pt x="800543" y="364495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4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8" name="Google Shape;558;p14"/>
          <p:cNvGrpSpPr/>
          <p:nvPr/>
        </p:nvGrpSpPr>
        <p:grpSpPr>
          <a:xfrm>
            <a:off x="9941813" y="-3767290"/>
            <a:ext cx="13598403" cy="12907942"/>
            <a:chOff x="3253" y="-66675"/>
            <a:chExt cx="806295" cy="765355"/>
          </a:xfrm>
        </p:grpSpPr>
        <p:sp>
          <p:nvSpPr>
            <p:cNvPr id="559" name="Google Shape;559;p14"/>
            <p:cNvSpPr/>
            <p:nvPr/>
          </p:nvSpPr>
          <p:spPr>
            <a:xfrm>
              <a:off x="3253" y="0"/>
              <a:ext cx="806295" cy="698680"/>
            </a:xfrm>
            <a:custGeom>
              <a:rect b="b" l="l" r="r" t="t"/>
              <a:pathLst>
                <a:path extrusionOk="0" h="698680" w="806295">
                  <a:moveTo>
                    <a:pt x="801028" y="363986"/>
                  </a:moveTo>
                  <a:lnTo>
                    <a:pt x="614866" y="684035"/>
                  </a:lnTo>
                  <a:cubicBezTo>
                    <a:pt x="609592" y="693102"/>
                    <a:pt x="599894" y="698680"/>
                    <a:pt x="589404" y="698680"/>
                  </a:cubicBezTo>
                  <a:lnTo>
                    <a:pt x="216890" y="698680"/>
                  </a:lnTo>
                  <a:cubicBezTo>
                    <a:pt x="206400" y="698680"/>
                    <a:pt x="196702" y="693102"/>
                    <a:pt x="191428" y="684035"/>
                  </a:cubicBezTo>
                  <a:lnTo>
                    <a:pt x="5266" y="363986"/>
                  </a:lnTo>
                  <a:cubicBezTo>
                    <a:pt x="0" y="354932"/>
                    <a:pt x="0" y="343748"/>
                    <a:pt x="5266" y="334694"/>
                  </a:cubicBezTo>
                  <a:lnTo>
                    <a:pt x="191428" y="14646"/>
                  </a:lnTo>
                  <a:cubicBezTo>
                    <a:pt x="196702" y="5578"/>
                    <a:pt x="206400" y="0"/>
                    <a:pt x="216890" y="0"/>
                  </a:cubicBezTo>
                  <a:lnTo>
                    <a:pt x="589404" y="0"/>
                  </a:lnTo>
                  <a:cubicBezTo>
                    <a:pt x="599894" y="0"/>
                    <a:pt x="609592" y="5578"/>
                    <a:pt x="614866" y="14646"/>
                  </a:cubicBezTo>
                  <a:lnTo>
                    <a:pt x="801028" y="334694"/>
                  </a:lnTo>
                  <a:cubicBezTo>
                    <a:pt x="806294" y="343748"/>
                    <a:pt x="806294" y="354932"/>
                    <a:pt x="801028" y="363986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4"/>
            <p:cNvSpPr txBox="1"/>
            <p:nvPr/>
          </p:nvSpPr>
          <p:spPr>
            <a:xfrm>
              <a:off x="114300" y="-66675"/>
              <a:ext cx="584200" cy="765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1" name="Google Shape;561;p14"/>
          <p:cNvGrpSpPr/>
          <p:nvPr/>
        </p:nvGrpSpPr>
        <p:grpSpPr>
          <a:xfrm>
            <a:off x="1400601" y="618119"/>
            <a:ext cx="3624083" cy="2802258"/>
            <a:chOff x="0" y="0"/>
            <a:chExt cx="4832110" cy="3736345"/>
          </a:xfrm>
        </p:grpSpPr>
        <p:sp>
          <p:nvSpPr>
            <p:cNvPr id="562" name="Google Shape;562;p14"/>
            <p:cNvSpPr/>
            <p:nvPr/>
          </p:nvSpPr>
          <p:spPr>
            <a:xfrm rot="5400000">
              <a:off x="1771611" y="-155656"/>
              <a:ext cx="1288889" cy="1600201"/>
            </a:xfrm>
            <a:custGeom>
              <a:rect b="b" l="l" r="r" t="t"/>
              <a:pathLst>
                <a:path extrusionOk="0" h="1600201" w="1288889">
                  <a:moveTo>
                    <a:pt x="0" y="0"/>
                  </a:moveTo>
                  <a:lnTo>
                    <a:pt x="1288889" y="0"/>
                  </a:lnTo>
                  <a:lnTo>
                    <a:pt x="1288889" y="1600201"/>
                  </a:lnTo>
                  <a:lnTo>
                    <a:pt x="0" y="16002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3" name="Google Shape;563;p14"/>
            <p:cNvSpPr txBox="1"/>
            <p:nvPr/>
          </p:nvSpPr>
          <p:spPr>
            <a:xfrm>
              <a:off x="0" y="1712669"/>
              <a:ext cx="4832110" cy="20236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4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18"/>
                <a:buFont typeface="Arial"/>
                <a:buNone/>
              </a:pPr>
              <a:r>
                <a:rPr b="0" i="0" lang="en-US" sz="3318" u="none" cap="none" strike="noStrike">
                  <a:solidFill>
                    <a:srgbClr val="23403D"/>
                  </a:solidFill>
                  <a:latin typeface="Arial"/>
                  <a:ea typeface="Arial"/>
                  <a:cs typeface="Arial"/>
                  <a:sym typeface="Arial"/>
                </a:rPr>
                <a:t>Secretaria Municipal de Saúde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14"/>
          <p:cNvGrpSpPr/>
          <p:nvPr/>
        </p:nvGrpSpPr>
        <p:grpSpPr>
          <a:xfrm>
            <a:off x="-3321865" y="-3260322"/>
            <a:ext cx="5059505" cy="4814703"/>
            <a:chOff x="4360" y="-66675"/>
            <a:chExt cx="804080" cy="765175"/>
          </a:xfrm>
        </p:grpSpPr>
        <p:sp>
          <p:nvSpPr>
            <p:cNvPr id="565" name="Google Shape;565;p14"/>
            <p:cNvSpPr/>
            <p:nvPr/>
          </p:nvSpPr>
          <p:spPr>
            <a:xfrm>
              <a:off x="4360" y="0"/>
              <a:ext cx="804080" cy="698500"/>
            </a:xfrm>
            <a:custGeom>
              <a:rect b="b" l="l" r="r" t="t"/>
              <a:pathLst>
                <a:path extrusionOk="0" h="698500" w="80408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4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7" name="Google Shape;567;p14"/>
          <p:cNvGrpSpPr/>
          <p:nvPr/>
        </p:nvGrpSpPr>
        <p:grpSpPr>
          <a:xfrm>
            <a:off x="8931318" y="8140036"/>
            <a:ext cx="4583894" cy="4052174"/>
            <a:chOff x="24952" y="36798"/>
            <a:chExt cx="762896" cy="674402"/>
          </a:xfrm>
        </p:grpSpPr>
        <p:sp>
          <p:nvSpPr>
            <p:cNvPr id="568" name="Google Shape;568;p14"/>
            <p:cNvSpPr/>
            <p:nvPr/>
          </p:nvSpPr>
          <p:spPr>
            <a:xfrm>
              <a:off x="24952" y="36798"/>
              <a:ext cx="762896" cy="674402"/>
            </a:xfrm>
            <a:custGeom>
              <a:rect b="b" l="l" r="r" t="t"/>
              <a:pathLst>
                <a:path extrusionOk="0" h="674402" w="762896">
                  <a:moveTo>
                    <a:pt x="412908" y="18257"/>
                  </a:moveTo>
                  <a:lnTo>
                    <a:pt x="756388" y="619347"/>
                  </a:lnTo>
                  <a:cubicBezTo>
                    <a:pt x="762896" y="630736"/>
                    <a:pt x="762849" y="644728"/>
                    <a:pt x="756265" y="656074"/>
                  </a:cubicBezTo>
                  <a:cubicBezTo>
                    <a:pt x="749681" y="667419"/>
                    <a:pt x="737556" y="674402"/>
                    <a:pt x="724438" y="674402"/>
                  </a:cubicBezTo>
                  <a:lnTo>
                    <a:pt x="38458" y="674402"/>
                  </a:lnTo>
                  <a:cubicBezTo>
                    <a:pt x="25340" y="674402"/>
                    <a:pt x="13215" y="667419"/>
                    <a:pt x="6631" y="656074"/>
                  </a:cubicBezTo>
                  <a:cubicBezTo>
                    <a:pt x="47" y="644728"/>
                    <a:pt x="0" y="630736"/>
                    <a:pt x="6508" y="619347"/>
                  </a:cubicBezTo>
                  <a:lnTo>
                    <a:pt x="349988" y="18257"/>
                  </a:lnTo>
                  <a:cubicBezTo>
                    <a:pt x="356439" y="6967"/>
                    <a:pt x="368445" y="0"/>
                    <a:pt x="381448" y="0"/>
                  </a:cubicBezTo>
                  <a:cubicBezTo>
                    <a:pt x="394451" y="0"/>
                    <a:pt x="406457" y="6967"/>
                    <a:pt x="412908" y="18257"/>
                  </a:cubicBezTo>
                  <a:close/>
                </a:path>
              </a:pathLst>
            </a:custGeom>
            <a:solidFill>
              <a:srgbClr val="1D7363">
                <a:alpha val="890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4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0" name="Google Shape;570;p14"/>
          <p:cNvSpPr/>
          <p:nvPr/>
        </p:nvSpPr>
        <p:spPr>
          <a:xfrm>
            <a:off x="15185256" y="9686925"/>
            <a:ext cx="3111500" cy="1221264"/>
          </a:xfrm>
          <a:custGeom>
            <a:rect b="b" l="l" r="r" t="t"/>
            <a:pathLst>
              <a:path extrusionOk="0" h="1221264" w="3111500">
                <a:moveTo>
                  <a:pt x="0" y="0"/>
                </a:moveTo>
                <a:lnTo>
                  <a:pt x="3111500" y="0"/>
                </a:lnTo>
                <a:lnTo>
                  <a:pt x="3111500" y="1221263"/>
                </a:lnTo>
                <a:lnTo>
                  <a:pt x="0" y="12212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71" name="Google Shape;571;p14"/>
          <p:cNvGrpSpPr/>
          <p:nvPr/>
        </p:nvGrpSpPr>
        <p:grpSpPr>
          <a:xfrm rot="10800000">
            <a:off x="9846155" y="-1378656"/>
            <a:ext cx="3127157" cy="2767208"/>
            <a:chOff x="27265" y="40210"/>
            <a:chExt cx="758270" cy="670990"/>
          </a:xfrm>
        </p:grpSpPr>
        <p:sp>
          <p:nvSpPr>
            <p:cNvPr id="572" name="Google Shape;572;p14"/>
            <p:cNvSpPr/>
            <p:nvPr/>
          </p:nvSpPr>
          <p:spPr>
            <a:xfrm>
              <a:off x="27265" y="40210"/>
              <a:ext cx="758270" cy="670990"/>
            </a:xfrm>
            <a:custGeom>
              <a:rect b="b" l="l" r="r" t="t"/>
              <a:pathLst>
                <a:path extrusionOk="0" h="670990" w="758270">
                  <a:moveTo>
                    <a:pt x="413512" y="19949"/>
                  </a:moveTo>
                  <a:lnTo>
                    <a:pt x="751158" y="610831"/>
                  </a:lnTo>
                  <a:cubicBezTo>
                    <a:pt x="758270" y="623276"/>
                    <a:pt x="758219" y="638565"/>
                    <a:pt x="751024" y="650963"/>
                  </a:cubicBezTo>
                  <a:cubicBezTo>
                    <a:pt x="743830" y="663360"/>
                    <a:pt x="730580" y="670990"/>
                    <a:pt x="716247" y="670990"/>
                  </a:cubicBezTo>
                  <a:lnTo>
                    <a:pt x="42023" y="670990"/>
                  </a:lnTo>
                  <a:cubicBezTo>
                    <a:pt x="27690" y="670990"/>
                    <a:pt x="14440" y="663360"/>
                    <a:pt x="7246" y="650963"/>
                  </a:cubicBezTo>
                  <a:cubicBezTo>
                    <a:pt x="51" y="638565"/>
                    <a:pt x="0" y="623276"/>
                    <a:pt x="7112" y="610831"/>
                  </a:cubicBezTo>
                  <a:lnTo>
                    <a:pt x="344758" y="19949"/>
                  </a:lnTo>
                  <a:cubicBezTo>
                    <a:pt x="351808" y="7613"/>
                    <a:pt x="364927" y="0"/>
                    <a:pt x="379135" y="0"/>
                  </a:cubicBezTo>
                  <a:cubicBezTo>
                    <a:pt x="393343" y="0"/>
                    <a:pt x="406462" y="7613"/>
                    <a:pt x="413512" y="19949"/>
                  </a:cubicBezTo>
                  <a:close/>
                </a:path>
              </a:pathLst>
            </a:custGeom>
            <a:solidFill>
              <a:srgbClr val="23403D">
                <a:alpha val="890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4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4" name="Google Shape;574;p14"/>
          <p:cNvSpPr/>
          <p:nvPr/>
        </p:nvSpPr>
        <p:spPr>
          <a:xfrm>
            <a:off x="368234" y="385226"/>
            <a:ext cx="899017" cy="732699"/>
          </a:xfrm>
          <a:custGeom>
            <a:rect b="b" l="l" r="r" t="t"/>
            <a:pathLst>
              <a:path extrusionOk="0" h="732699" w="899017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5" name="Google Shape;575;p14"/>
          <p:cNvSpPr/>
          <p:nvPr/>
        </p:nvSpPr>
        <p:spPr>
          <a:xfrm>
            <a:off x="15615187" y="-2501277"/>
            <a:ext cx="4656068" cy="4114800"/>
          </a:xfrm>
          <a:custGeom>
            <a:rect b="b" l="l" r="r" t="t"/>
            <a:pathLst>
              <a:path extrusionOk="0" h="4114800" w="4656068">
                <a:moveTo>
                  <a:pt x="0" y="0"/>
                </a:moveTo>
                <a:lnTo>
                  <a:pt x="4656068" y="0"/>
                </a:lnTo>
                <a:lnTo>
                  <a:pt x="46560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6" name="Google Shape;576;p14"/>
          <p:cNvSpPr/>
          <p:nvPr/>
        </p:nvSpPr>
        <p:spPr>
          <a:xfrm>
            <a:off x="15185256" y="-339102"/>
            <a:ext cx="3111500" cy="1221264"/>
          </a:xfrm>
          <a:custGeom>
            <a:rect b="b" l="l" r="r" t="t"/>
            <a:pathLst>
              <a:path extrusionOk="0" h="1221264" w="3111500">
                <a:moveTo>
                  <a:pt x="0" y="0"/>
                </a:moveTo>
                <a:lnTo>
                  <a:pt x="3111500" y="0"/>
                </a:lnTo>
                <a:lnTo>
                  <a:pt x="3111500" y="1221264"/>
                </a:lnTo>
                <a:lnTo>
                  <a:pt x="0" y="12212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7" name="Google Shape;577;p14"/>
          <p:cNvSpPr/>
          <p:nvPr/>
        </p:nvSpPr>
        <p:spPr>
          <a:xfrm>
            <a:off x="9779036" y="882162"/>
            <a:ext cx="7486261" cy="6878003"/>
          </a:xfrm>
          <a:custGeom>
            <a:rect b="b" l="l" r="r" t="t"/>
            <a:pathLst>
              <a:path extrusionOk="0" h="6878003" w="7486261">
                <a:moveTo>
                  <a:pt x="0" y="0"/>
                </a:moveTo>
                <a:lnTo>
                  <a:pt x="7486261" y="0"/>
                </a:lnTo>
                <a:lnTo>
                  <a:pt x="7486261" y="6878002"/>
                </a:lnTo>
                <a:lnTo>
                  <a:pt x="0" y="6878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78" name="Google Shape;578;p14"/>
          <p:cNvGrpSpPr/>
          <p:nvPr/>
        </p:nvGrpSpPr>
        <p:grpSpPr>
          <a:xfrm>
            <a:off x="10119592" y="538283"/>
            <a:ext cx="8991467" cy="8602369"/>
            <a:chOff x="6508" y="-66675"/>
            <a:chExt cx="799785" cy="765175"/>
          </a:xfrm>
        </p:grpSpPr>
        <p:sp>
          <p:nvSpPr>
            <p:cNvPr id="579" name="Google Shape;579;p14"/>
            <p:cNvSpPr/>
            <p:nvPr/>
          </p:nvSpPr>
          <p:spPr>
            <a:xfrm>
              <a:off x="6508" y="0"/>
              <a:ext cx="799785" cy="698500"/>
            </a:xfrm>
            <a:custGeom>
              <a:rect b="b" l="l" r="r" t="t"/>
              <a:pathLst>
                <a:path extrusionOk="0" h="698500" w="799785">
                  <a:moveTo>
                    <a:pt x="789249" y="378542"/>
                  </a:moveTo>
                  <a:lnTo>
                    <a:pt x="620135" y="669208"/>
                  </a:lnTo>
                  <a:cubicBezTo>
                    <a:pt x="609583" y="687343"/>
                    <a:pt x="590184" y="698500"/>
                    <a:pt x="569202" y="698500"/>
                  </a:cubicBezTo>
                  <a:lnTo>
                    <a:pt x="230582" y="698500"/>
                  </a:lnTo>
                  <a:cubicBezTo>
                    <a:pt x="209600" y="698500"/>
                    <a:pt x="190201" y="687343"/>
                    <a:pt x="179649" y="669208"/>
                  </a:cubicBezTo>
                  <a:lnTo>
                    <a:pt x="10535" y="378542"/>
                  </a:lnTo>
                  <a:cubicBezTo>
                    <a:pt x="0" y="360435"/>
                    <a:pt x="0" y="338065"/>
                    <a:pt x="10535" y="319958"/>
                  </a:cubicBezTo>
                  <a:lnTo>
                    <a:pt x="179649" y="29293"/>
                  </a:lnTo>
                  <a:cubicBezTo>
                    <a:pt x="190201" y="11157"/>
                    <a:pt x="209600" y="0"/>
                    <a:pt x="230582" y="0"/>
                  </a:cubicBezTo>
                  <a:lnTo>
                    <a:pt x="569202" y="0"/>
                  </a:lnTo>
                  <a:cubicBezTo>
                    <a:pt x="590184" y="0"/>
                    <a:pt x="609583" y="11157"/>
                    <a:pt x="620135" y="29293"/>
                  </a:cubicBezTo>
                  <a:lnTo>
                    <a:pt x="789249" y="319958"/>
                  </a:lnTo>
                  <a:cubicBezTo>
                    <a:pt x="799784" y="338065"/>
                    <a:pt x="799784" y="360435"/>
                    <a:pt x="789249" y="378542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4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1750" lIns="61750" spcFirstLastPara="1" rIns="61750" wrap="square" tIns="6175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1" name="Google Shape;581;p14"/>
          <p:cNvSpPr/>
          <p:nvPr/>
        </p:nvSpPr>
        <p:spPr>
          <a:xfrm>
            <a:off x="10389209" y="1554381"/>
            <a:ext cx="10413845" cy="7307231"/>
          </a:xfrm>
          <a:custGeom>
            <a:rect b="b" l="l" r="r" t="t"/>
            <a:pathLst>
              <a:path extrusionOk="0" h="698500" w="995462">
                <a:moveTo>
                  <a:pt x="988588" y="368364"/>
                </a:moveTo>
                <a:lnTo>
                  <a:pt x="807630" y="679386"/>
                </a:lnTo>
                <a:cubicBezTo>
                  <a:pt x="800745" y="691220"/>
                  <a:pt x="788086" y="698500"/>
                  <a:pt x="774395" y="698500"/>
                </a:cubicBezTo>
                <a:lnTo>
                  <a:pt x="221068" y="698500"/>
                </a:lnTo>
                <a:cubicBezTo>
                  <a:pt x="207377" y="698500"/>
                  <a:pt x="194718" y="691220"/>
                  <a:pt x="187833" y="679386"/>
                </a:cubicBezTo>
                <a:lnTo>
                  <a:pt x="6875" y="368364"/>
                </a:lnTo>
                <a:cubicBezTo>
                  <a:pt x="0" y="356549"/>
                  <a:pt x="0" y="341951"/>
                  <a:pt x="6875" y="330136"/>
                </a:cubicBezTo>
                <a:lnTo>
                  <a:pt x="187833" y="19114"/>
                </a:lnTo>
                <a:cubicBezTo>
                  <a:pt x="194718" y="7280"/>
                  <a:pt x="207377" y="0"/>
                  <a:pt x="221068" y="0"/>
                </a:cubicBezTo>
                <a:lnTo>
                  <a:pt x="774395" y="0"/>
                </a:lnTo>
                <a:cubicBezTo>
                  <a:pt x="788086" y="0"/>
                  <a:pt x="800745" y="7280"/>
                  <a:pt x="807630" y="19114"/>
                </a:cubicBezTo>
                <a:lnTo>
                  <a:pt x="988588" y="330136"/>
                </a:lnTo>
                <a:cubicBezTo>
                  <a:pt x="995463" y="341951"/>
                  <a:pt x="995463" y="356549"/>
                  <a:pt x="988588" y="368364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3104" l="138" r="136" t="-3103"/>
            </a:stretch>
          </a:blipFill>
          <a:ln cap="rnd" cmpd="sng" w="2095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4"/>
          <p:cNvSpPr/>
          <p:nvPr/>
        </p:nvSpPr>
        <p:spPr>
          <a:xfrm>
            <a:off x="5974011" y="608594"/>
            <a:ext cx="2640343" cy="2776061"/>
          </a:xfrm>
          <a:custGeom>
            <a:rect b="b" l="l" r="r" t="t"/>
            <a:pathLst>
              <a:path extrusionOk="0" h="2776061" w="2640343">
                <a:moveTo>
                  <a:pt x="0" y="0"/>
                </a:moveTo>
                <a:lnTo>
                  <a:pt x="2640343" y="0"/>
                </a:lnTo>
                <a:lnTo>
                  <a:pt x="2640343" y="2776061"/>
                </a:lnTo>
                <a:lnTo>
                  <a:pt x="0" y="27760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3" name="Google Shape;583;p14"/>
          <p:cNvSpPr/>
          <p:nvPr/>
        </p:nvSpPr>
        <p:spPr>
          <a:xfrm>
            <a:off x="2329508" y="5798729"/>
            <a:ext cx="5390351" cy="4240410"/>
          </a:xfrm>
          <a:custGeom>
            <a:rect b="b" l="l" r="r" t="t"/>
            <a:pathLst>
              <a:path extrusionOk="0" h="4240410" w="5390351">
                <a:moveTo>
                  <a:pt x="0" y="0"/>
                </a:moveTo>
                <a:lnTo>
                  <a:pt x="5390351" y="0"/>
                </a:lnTo>
                <a:lnTo>
                  <a:pt x="5390351" y="4240410"/>
                </a:lnTo>
                <a:lnTo>
                  <a:pt x="0" y="4240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4" name="Google Shape;584;p14"/>
          <p:cNvSpPr txBox="1"/>
          <p:nvPr/>
        </p:nvSpPr>
        <p:spPr>
          <a:xfrm>
            <a:off x="260320" y="4862659"/>
            <a:ext cx="9518716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99"/>
              <a:buFont typeface="Arial"/>
              <a:buNone/>
            </a:pPr>
            <a:r>
              <a:rPr b="1" i="0" lang="en-US" sz="6399" u="none" cap="none" strike="noStrike">
                <a:solidFill>
                  <a:srgbClr val="23403D"/>
                </a:solidFill>
                <a:latin typeface="Arial"/>
                <a:ea typeface="Arial"/>
                <a:cs typeface="Arial"/>
                <a:sym typeface="Arial"/>
              </a:rPr>
              <a:t>OBRIGADO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5" name="Google Shape;585;p14"/>
          <p:cNvGrpSpPr/>
          <p:nvPr/>
        </p:nvGrpSpPr>
        <p:grpSpPr>
          <a:xfrm>
            <a:off x="-3321865" y="-3260322"/>
            <a:ext cx="5059505" cy="4814703"/>
            <a:chOff x="4360" y="-66675"/>
            <a:chExt cx="804080" cy="765175"/>
          </a:xfrm>
        </p:grpSpPr>
        <p:sp>
          <p:nvSpPr>
            <p:cNvPr id="586" name="Google Shape;586;p14"/>
            <p:cNvSpPr/>
            <p:nvPr/>
          </p:nvSpPr>
          <p:spPr>
            <a:xfrm>
              <a:off x="4360" y="0"/>
              <a:ext cx="804080" cy="698500"/>
            </a:xfrm>
            <a:custGeom>
              <a:rect b="b" l="l" r="r" t="t"/>
              <a:pathLst>
                <a:path extrusionOk="0" h="698500" w="80408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4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/>
          <p:nvPr/>
        </p:nvSpPr>
        <p:spPr>
          <a:xfrm rot="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2883" r="-12882" t="0"/>
            </a:stretch>
          </a:blipFill>
          <a:ln>
            <a:noFill/>
          </a:ln>
        </p:spPr>
      </p:sp>
      <p:sp>
        <p:nvSpPr>
          <p:cNvPr id="120" name="Google Shape;120;p2"/>
          <p:cNvSpPr/>
          <p:nvPr/>
        </p:nvSpPr>
        <p:spPr>
          <a:xfrm rot="-5400000">
            <a:off x="-377917" y="4370418"/>
            <a:ext cx="1022473" cy="511236"/>
          </a:xfrm>
          <a:custGeom>
            <a:rect b="b" l="l" r="r" t="t"/>
            <a:pathLst>
              <a:path extrusionOk="0" h="511236" w="1022473">
                <a:moveTo>
                  <a:pt x="0" y="0"/>
                </a:moveTo>
                <a:lnTo>
                  <a:pt x="1022473" y="0"/>
                </a:lnTo>
                <a:lnTo>
                  <a:pt x="1022473" y="511237"/>
                </a:lnTo>
                <a:lnTo>
                  <a:pt x="0" y="511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1" name="Google Shape;121;p2"/>
          <p:cNvGrpSpPr/>
          <p:nvPr/>
        </p:nvGrpSpPr>
        <p:grpSpPr>
          <a:xfrm>
            <a:off x="9198872" y="-266457"/>
            <a:ext cx="13058282" cy="12396463"/>
            <a:chOff x="3387" y="-66675"/>
            <a:chExt cx="806026" cy="765175"/>
          </a:xfrm>
        </p:grpSpPr>
        <p:sp>
          <p:nvSpPr>
            <p:cNvPr id="122" name="Google Shape;122;p2"/>
            <p:cNvSpPr/>
            <p:nvPr/>
          </p:nvSpPr>
          <p:spPr>
            <a:xfrm>
              <a:off x="3387" y="0"/>
              <a:ext cx="806026" cy="698500"/>
            </a:xfrm>
            <a:custGeom>
              <a:rect b="b" l="l" r="r" t="t"/>
              <a:pathLst>
                <a:path extrusionOk="0" h="698500" w="806026">
                  <a:moveTo>
                    <a:pt x="800543" y="364495"/>
                  </a:moveTo>
                  <a:lnTo>
                    <a:pt x="615083" y="683255"/>
                  </a:lnTo>
                  <a:cubicBezTo>
                    <a:pt x="609591" y="692693"/>
                    <a:pt x="599495" y="698500"/>
                    <a:pt x="588575" y="698500"/>
                  </a:cubicBezTo>
                  <a:lnTo>
                    <a:pt x="217451" y="698500"/>
                  </a:lnTo>
                  <a:cubicBezTo>
                    <a:pt x="206531" y="698500"/>
                    <a:pt x="196435" y="692693"/>
                    <a:pt x="190943" y="683255"/>
                  </a:cubicBezTo>
                  <a:lnTo>
                    <a:pt x="5483" y="364495"/>
                  </a:lnTo>
                  <a:cubicBezTo>
                    <a:pt x="0" y="355071"/>
                    <a:pt x="0" y="343429"/>
                    <a:pt x="5483" y="334005"/>
                  </a:cubicBezTo>
                  <a:lnTo>
                    <a:pt x="190943" y="15245"/>
                  </a:lnTo>
                  <a:cubicBezTo>
                    <a:pt x="196435" y="5807"/>
                    <a:pt x="206531" y="0"/>
                    <a:pt x="217451" y="0"/>
                  </a:cubicBezTo>
                  <a:lnTo>
                    <a:pt x="588575" y="0"/>
                  </a:lnTo>
                  <a:cubicBezTo>
                    <a:pt x="599495" y="0"/>
                    <a:pt x="609591" y="5807"/>
                    <a:pt x="615083" y="15245"/>
                  </a:cubicBezTo>
                  <a:lnTo>
                    <a:pt x="800543" y="334005"/>
                  </a:lnTo>
                  <a:cubicBezTo>
                    <a:pt x="806026" y="343429"/>
                    <a:pt x="806026" y="355071"/>
                    <a:pt x="800543" y="364495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2"/>
          <p:cNvSpPr/>
          <p:nvPr/>
        </p:nvSpPr>
        <p:spPr>
          <a:xfrm rot="10800000">
            <a:off x="-912042" y="9972675"/>
            <a:ext cx="18171342" cy="1488977"/>
          </a:xfrm>
          <a:custGeom>
            <a:rect b="b" l="l" r="r" t="t"/>
            <a:pathLst>
              <a:path extrusionOk="0" h="1488977" w="18171342">
                <a:moveTo>
                  <a:pt x="0" y="0"/>
                </a:moveTo>
                <a:lnTo>
                  <a:pt x="18171342" y="0"/>
                </a:lnTo>
                <a:lnTo>
                  <a:pt x="18171342" y="1488977"/>
                </a:lnTo>
                <a:lnTo>
                  <a:pt x="0" y="1488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542137"/>
            </a:stretch>
          </a:blipFill>
          <a:ln>
            <a:noFill/>
          </a:ln>
        </p:spPr>
      </p:sp>
      <p:sp>
        <p:nvSpPr>
          <p:cNvPr id="125" name="Google Shape;125;p2"/>
          <p:cNvSpPr txBox="1"/>
          <p:nvPr/>
        </p:nvSpPr>
        <p:spPr>
          <a:xfrm>
            <a:off x="9289414" y="1082004"/>
            <a:ext cx="4903239" cy="1184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" name="Google Shape;126;p2"/>
          <p:cNvGrpSpPr/>
          <p:nvPr/>
        </p:nvGrpSpPr>
        <p:grpSpPr>
          <a:xfrm>
            <a:off x="5873230" y="-1093635"/>
            <a:ext cx="9272041" cy="4205770"/>
            <a:chOff x="0" y="-66675"/>
            <a:chExt cx="930920" cy="422262"/>
          </a:xfrm>
        </p:grpSpPr>
        <p:sp>
          <p:nvSpPr>
            <p:cNvPr id="127" name="Google Shape;127;p2"/>
            <p:cNvSpPr/>
            <p:nvPr/>
          </p:nvSpPr>
          <p:spPr>
            <a:xfrm>
              <a:off x="0" y="0"/>
              <a:ext cx="930920" cy="355587"/>
            </a:xfrm>
            <a:custGeom>
              <a:rect b="b" l="l" r="r" t="t"/>
              <a:pathLst>
                <a:path extrusionOk="0" h="355587" w="930920">
                  <a:moveTo>
                    <a:pt x="727720" y="0"/>
                  </a:moveTo>
                  <a:lnTo>
                    <a:pt x="0" y="0"/>
                  </a:lnTo>
                  <a:lnTo>
                    <a:pt x="203200" y="355587"/>
                  </a:lnTo>
                  <a:lnTo>
                    <a:pt x="930920" y="355587"/>
                  </a:lnTo>
                  <a:lnTo>
                    <a:pt x="7277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28" name="Google Shape;128;p2"/>
            <p:cNvSpPr txBox="1"/>
            <p:nvPr/>
          </p:nvSpPr>
          <p:spPr>
            <a:xfrm>
              <a:off x="101600" y="-66675"/>
              <a:ext cx="727720" cy="422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2"/>
          <p:cNvGrpSpPr/>
          <p:nvPr/>
        </p:nvGrpSpPr>
        <p:grpSpPr>
          <a:xfrm rot="10800000">
            <a:off x="-795881" y="-589970"/>
            <a:ext cx="4348067" cy="3698623"/>
            <a:chOff x="20471" y="28885"/>
            <a:chExt cx="766256" cy="651805"/>
          </a:xfrm>
        </p:grpSpPr>
        <p:sp>
          <p:nvSpPr>
            <p:cNvPr id="130" name="Google Shape;130;p2"/>
            <p:cNvSpPr/>
            <p:nvPr/>
          </p:nvSpPr>
          <p:spPr>
            <a:xfrm>
              <a:off x="20471" y="28885"/>
              <a:ext cx="766256" cy="651805"/>
            </a:xfrm>
            <a:custGeom>
              <a:rect b="b" l="l" r="r" t="t"/>
              <a:pathLst>
                <a:path extrusionOk="0" h="651805" w="766256">
                  <a:moveTo>
                    <a:pt x="408989" y="14731"/>
                  </a:moveTo>
                  <a:lnTo>
                    <a:pt x="760866" y="608189"/>
                  </a:lnTo>
                  <a:cubicBezTo>
                    <a:pt x="766159" y="617117"/>
                    <a:pt x="766256" y="628198"/>
                    <a:pt x="761118" y="637217"/>
                  </a:cubicBezTo>
                  <a:cubicBezTo>
                    <a:pt x="755981" y="646236"/>
                    <a:pt x="746399" y="651805"/>
                    <a:pt x="736020" y="651805"/>
                  </a:cubicBezTo>
                  <a:lnTo>
                    <a:pt x="30236" y="651805"/>
                  </a:lnTo>
                  <a:cubicBezTo>
                    <a:pt x="19857" y="651805"/>
                    <a:pt x="10275" y="646236"/>
                    <a:pt x="5138" y="637217"/>
                  </a:cubicBezTo>
                  <a:cubicBezTo>
                    <a:pt x="0" y="628198"/>
                    <a:pt x="97" y="617117"/>
                    <a:pt x="5390" y="608189"/>
                  </a:cubicBezTo>
                  <a:lnTo>
                    <a:pt x="357267" y="14731"/>
                  </a:lnTo>
                  <a:cubicBezTo>
                    <a:pt x="362681" y="5599"/>
                    <a:pt x="372511" y="0"/>
                    <a:pt x="383128" y="0"/>
                  </a:cubicBezTo>
                  <a:cubicBezTo>
                    <a:pt x="393745" y="0"/>
                    <a:pt x="403575" y="5599"/>
                    <a:pt x="408989" y="14731"/>
                  </a:cubicBezTo>
                  <a:close/>
                </a:path>
              </a:pathLst>
            </a:custGeom>
            <a:solidFill>
              <a:srgbClr val="23403D">
                <a:alpha val="890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 txBox="1"/>
            <p:nvPr/>
          </p:nvSpPr>
          <p:spPr>
            <a:xfrm>
              <a:off x="126125" y="249360"/>
              <a:ext cx="554949" cy="382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2"/>
          <p:cNvGrpSpPr/>
          <p:nvPr/>
        </p:nvGrpSpPr>
        <p:grpSpPr>
          <a:xfrm>
            <a:off x="434624" y="-1111184"/>
            <a:ext cx="19835480" cy="4205770"/>
            <a:chOff x="4587" y="-66675"/>
            <a:chExt cx="1991497" cy="422262"/>
          </a:xfrm>
        </p:grpSpPr>
        <p:sp>
          <p:nvSpPr>
            <p:cNvPr id="133" name="Google Shape;133;p2"/>
            <p:cNvSpPr/>
            <p:nvPr/>
          </p:nvSpPr>
          <p:spPr>
            <a:xfrm>
              <a:off x="4587" y="0"/>
              <a:ext cx="1991497" cy="355587"/>
            </a:xfrm>
            <a:custGeom>
              <a:rect b="b" l="l" r="r" t="t"/>
              <a:pathLst>
                <a:path extrusionOk="0" h="355587" w="1991497">
                  <a:moveTo>
                    <a:pt x="1781228" y="0"/>
                  </a:moveTo>
                  <a:lnTo>
                    <a:pt x="7069" y="0"/>
                  </a:lnTo>
                  <a:cubicBezTo>
                    <a:pt x="4657" y="0"/>
                    <a:pt x="2429" y="1284"/>
                    <a:pt x="1218" y="3369"/>
                  </a:cubicBezTo>
                  <a:cubicBezTo>
                    <a:pt x="8" y="5454"/>
                    <a:pt x="0" y="8026"/>
                    <a:pt x="1196" y="10120"/>
                  </a:cubicBezTo>
                  <a:lnTo>
                    <a:pt x="192830" y="345468"/>
                  </a:lnTo>
                  <a:cubicBezTo>
                    <a:pt x="196406" y="351725"/>
                    <a:pt x="203061" y="355587"/>
                    <a:pt x="210269" y="355587"/>
                  </a:cubicBezTo>
                  <a:lnTo>
                    <a:pt x="1984428" y="355587"/>
                  </a:lnTo>
                  <a:cubicBezTo>
                    <a:pt x="1986839" y="355587"/>
                    <a:pt x="1989068" y="354304"/>
                    <a:pt x="1990278" y="352218"/>
                  </a:cubicBezTo>
                  <a:cubicBezTo>
                    <a:pt x="1991488" y="350133"/>
                    <a:pt x="1991497" y="347561"/>
                    <a:pt x="1990300" y="345468"/>
                  </a:cubicBezTo>
                  <a:lnTo>
                    <a:pt x="1798666" y="10120"/>
                  </a:lnTo>
                  <a:cubicBezTo>
                    <a:pt x="1795090" y="3862"/>
                    <a:pt x="1788435" y="0"/>
                    <a:pt x="1781228" y="0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 txBox="1"/>
            <p:nvPr/>
          </p:nvSpPr>
          <p:spPr>
            <a:xfrm>
              <a:off x="101600" y="-66675"/>
              <a:ext cx="1797470" cy="422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2"/>
          <p:cNvSpPr/>
          <p:nvPr/>
        </p:nvSpPr>
        <p:spPr>
          <a:xfrm flipH="1" rot="2513844">
            <a:off x="13393500" y="-665480"/>
            <a:ext cx="6677500" cy="2612572"/>
          </a:xfrm>
          <a:custGeom>
            <a:rect b="b" l="l" r="r" t="t"/>
            <a:pathLst>
              <a:path extrusionOk="0" h="2612572" w="6677500">
                <a:moveTo>
                  <a:pt x="6677500" y="0"/>
                </a:moveTo>
                <a:lnTo>
                  <a:pt x="0" y="0"/>
                </a:lnTo>
                <a:lnTo>
                  <a:pt x="0" y="2612572"/>
                </a:lnTo>
                <a:lnTo>
                  <a:pt x="6677500" y="2612572"/>
                </a:lnTo>
                <a:lnTo>
                  <a:pt x="6677500" y="0"/>
                </a:lnTo>
                <a:close/>
              </a:path>
            </a:pathLst>
          </a:custGeom>
          <a:blipFill rotWithShape="1">
            <a:blip r:embed="rId6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2"/>
          <p:cNvSpPr/>
          <p:nvPr/>
        </p:nvSpPr>
        <p:spPr>
          <a:xfrm rot="-5400000">
            <a:off x="17259300" y="7096804"/>
            <a:ext cx="2057400" cy="807530"/>
          </a:xfrm>
          <a:custGeom>
            <a:rect b="b" l="l" r="r" t="t"/>
            <a:pathLst>
              <a:path extrusionOk="0" h="807530" w="2057400">
                <a:moveTo>
                  <a:pt x="0" y="0"/>
                </a:moveTo>
                <a:lnTo>
                  <a:pt x="2057400" y="0"/>
                </a:lnTo>
                <a:lnTo>
                  <a:pt x="2057400" y="807530"/>
                </a:lnTo>
                <a:lnTo>
                  <a:pt x="0" y="807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2"/>
          <p:cNvSpPr txBox="1"/>
          <p:nvPr/>
        </p:nvSpPr>
        <p:spPr>
          <a:xfrm>
            <a:off x="1749628" y="4247782"/>
            <a:ext cx="11535370" cy="409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Buenard"/>
                <a:ea typeface="Buenard"/>
                <a:cs typeface="Buenard"/>
                <a:sym typeface="Buenard"/>
              </a:rPr>
              <a:t>Pedro Paulo Pinto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Buenard"/>
                <a:ea typeface="Buenard"/>
                <a:cs typeface="Buenard"/>
                <a:sym typeface="Buenard"/>
              </a:rPr>
              <a:t>Prefeito Municipal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8197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Buenard"/>
              <a:ea typeface="Buenard"/>
              <a:cs typeface="Buenard"/>
              <a:sym typeface="Buenar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Buenard"/>
                <a:ea typeface="Buenard"/>
                <a:cs typeface="Buenard"/>
                <a:sym typeface="Buenard"/>
              </a:rPr>
              <a:t>Bianca Castro Pinto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Buenard"/>
                <a:ea typeface="Buenard"/>
                <a:cs typeface="Buenard"/>
                <a:sym typeface="Buenard"/>
              </a:rPr>
              <a:t>Secretária Municipal de Saúde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9938343" y="2818253"/>
            <a:ext cx="10415021" cy="7308056"/>
          </a:xfrm>
          <a:custGeom>
            <a:rect b="b" l="l" r="r" t="t"/>
            <a:pathLst>
              <a:path extrusionOk="0" h="698500" w="995462">
                <a:moveTo>
                  <a:pt x="988588" y="368364"/>
                </a:moveTo>
                <a:lnTo>
                  <a:pt x="807630" y="679386"/>
                </a:lnTo>
                <a:cubicBezTo>
                  <a:pt x="800745" y="691220"/>
                  <a:pt x="788086" y="698500"/>
                  <a:pt x="774395" y="698500"/>
                </a:cubicBezTo>
                <a:lnTo>
                  <a:pt x="221068" y="698500"/>
                </a:lnTo>
                <a:cubicBezTo>
                  <a:pt x="207377" y="698500"/>
                  <a:pt x="194718" y="691220"/>
                  <a:pt x="187833" y="679386"/>
                </a:cubicBezTo>
                <a:lnTo>
                  <a:pt x="6875" y="368364"/>
                </a:lnTo>
                <a:cubicBezTo>
                  <a:pt x="0" y="356549"/>
                  <a:pt x="0" y="341951"/>
                  <a:pt x="6875" y="330136"/>
                </a:cubicBezTo>
                <a:lnTo>
                  <a:pt x="187833" y="19114"/>
                </a:lnTo>
                <a:cubicBezTo>
                  <a:pt x="194718" y="7280"/>
                  <a:pt x="207377" y="0"/>
                  <a:pt x="221068" y="0"/>
                </a:cubicBezTo>
                <a:lnTo>
                  <a:pt x="774395" y="0"/>
                </a:lnTo>
                <a:cubicBezTo>
                  <a:pt x="788086" y="0"/>
                  <a:pt x="800745" y="7280"/>
                  <a:pt x="807630" y="19114"/>
                </a:cubicBezTo>
                <a:lnTo>
                  <a:pt x="988588" y="330136"/>
                </a:lnTo>
                <a:cubicBezTo>
                  <a:pt x="995463" y="341951"/>
                  <a:pt x="995463" y="356549"/>
                  <a:pt x="988588" y="368364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3168" r="-3167" t="0"/>
            </a:stretch>
          </a:blipFill>
          <a:ln cap="rnd" cmpd="sng" w="2095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2962275" y="414778"/>
            <a:ext cx="13750925" cy="2346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GESTÃO MUNICIPAL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DELFINÓPOLIS - MG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/>
          <p:nvPr/>
        </p:nvSpPr>
        <p:spPr>
          <a:xfrm rot="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2883" r="-12882" t="0"/>
            </a:stretch>
          </a:blipFill>
          <a:ln>
            <a:noFill/>
          </a:ln>
        </p:spPr>
      </p:sp>
      <p:sp>
        <p:nvSpPr>
          <p:cNvPr id="145" name="Google Shape;145;p3"/>
          <p:cNvSpPr/>
          <p:nvPr/>
        </p:nvSpPr>
        <p:spPr>
          <a:xfrm>
            <a:off x="1267251" y="4057523"/>
            <a:ext cx="1654131" cy="1654131"/>
          </a:xfrm>
          <a:custGeom>
            <a:rect b="b" l="l" r="r" t="t"/>
            <a:pathLst>
              <a:path extrusionOk="0" h="1654131" w="1654131">
                <a:moveTo>
                  <a:pt x="0" y="0"/>
                </a:moveTo>
                <a:lnTo>
                  <a:pt x="1654131" y="0"/>
                </a:lnTo>
                <a:lnTo>
                  <a:pt x="1654131" y="1654131"/>
                </a:lnTo>
                <a:lnTo>
                  <a:pt x="0" y="1654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3"/>
          <p:cNvSpPr/>
          <p:nvPr/>
        </p:nvSpPr>
        <p:spPr>
          <a:xfrm>
            <a:off x="7110535" y="5713933"/>
            <a:ext cx="1654131" cy="1654131"/>
          </a:xfrm>
          <a:custGeom>
            <a:rect b="b" l="l" r="r" t="t"/>
            <a:pathLst>
              <a:path extrusionOk="0" h="1654131" w="1654131">
                <a:moveTo>
                  <a:pt x="0" y="0"/>
                </a:moveTo>
                <a:lnTo>
                  <a:pt x="1654131" y="0"/>
                </a:lnTo>
                <a:lnTo>
                  <a:pt x="1654131" y="1654131"/>
                </a:lnTo>
                <a:lnTo>
                  <a:pt x="0" y="1654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3"/>
          <p:cNvSpPr/>
          <p:nvPr/>
        </p:nvSpPr>
        <p:spPr>
          <a:xfrm>
            <a:off x="1445017" y="7577614"/>
            <a:ext cx="1654131" cy="1654131"/>
          </a:xfrm>
          <a:custGeom>
            <a:rect b="b" l="l" r="r" t="t"/>
            <a:pathLst>
              <a:path extrusionOk="0" h="1654131" w="1654131">
                <a:moveTo>
                  <a:pt x="0" y="0"/>
                </a:moveTo>
                <a:lnTo>
                  <a:pt x="1654131" y="0"/>
                </a:lnTo>
                <a:lnTo>
                  <a:pt x="1654131" y="1654131"/>
                </a:lnTo>
                <a:lnTo>
                  <a:pt x="0" y="1654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3"/>
          <p:cNvSpPr/>
          <p:nvPr/>
        </p:nvSpPr>
        <p:spPr>
          <a:xfrm>
            <a:off x="1433917" y="5923483"/>
            <a:ext cx="1654131" cy="1654131"/>
          </a:xfrm>
          <a:custGeom>
            <a:rect b="b" l="l" r="r" t="t"/>
            <a:pathLst>
              <a:path extrusionOk="0" h="1654131" w="1654131">
                <a:moveTo>
                  <a:pt x="0" y="0"/>
                </a:moveTo>
                <a:lnTo>
                  <a:pt x="1654131" y="0"/>
                </a:lnTo>
                <a:lnTo>
                  <a:pt x="1654131" y="1654131"/>
                </a:lnTo>
                <a:lnTo>
                  <a:pt x="0" y="1654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9" name="Google Shape;149;p3"/>
          <p:cNvGrpSpPr/>
          <p:nvPr/>
        </p:nvGrpSpPr>
        <p:grpSpPr>
          <a:xfrm>
            <a:off x="10646840" y="-3296395"/>
            <a:ext cx="11841473" cy="13541044"/>
            <a:chOff x="3294" y="-66675"/>
            <a:chExt cx="753019" cy="861097"/>
          </a:xfrm>
        </p:grpSpPr>
        <p:sp>
          <p:nvSpPr>
            <p:cNvPr id="150" name="Google Shape;150;p3"/>
            <p:cNvSpPr/>
            <p:nvPr/>
          </p:nvSpPr>
          <p:spPr>
            <a:xfrm>
              <a:off x="3294" y="0"/>
              <a:ext cx="753019" cy="794422"/>
            </a:xfrm>
            <a:custGeom>
              <a:rect b="b" l="l" r="r" t="t"/>
              <a:pathLst>
                <a:path extrusionOk="0" h="794422" w="753019">
                  <a:moveTo>
                    <a:pt x="747458" y="414521"/>
                  </a:moveTo>
                  <a:lnTo>
                    <a:pt x="561969" y="777112"/>
                  </a:lnTo>
                  <a:cubicBezTo>
                    <a:pt x="556534" y="787737"/>
                    <a:pt x="545605" y="794422"/>
                    <a:pt x="533670" y="794422"/>
                  </a:cubicBezTo>
                  <a:lnTo>
                    <a:pt x="219350" y="794422"/>
                  </a:lnTo>
                  <a:cubicBezTo>
                    <a:pt x="207415" y="794422"/>
                    <a:pt x="196486" y="787737"/>
                    <a:pt x="191051" y="777112"/>
                  </a:cubicBezTo>
                  <a:lnTo>
                    <a:pt x="5561" y="414521"/>
                  </a:lnTo>
                  <a:cubicBezTo>
                    <a:pt x="0" y="403651"/>
                    <a:pt x="0" y="390771"/>
                    <a:pt x="5561" y="379901"/>
                  </a:cubicBezTo>
                  <a:lnTo>
                    <a:pt x="191051" y="17310"/>
                  </a:lnTo>
                  <a:cubicBezTo>
                    <a:pt x="196486" y="6685"/>
                    <a:pt x="207415" y="0"/>
                    <a:pt x="219350" y="0"/>
                  </a:cubicBezTo>
                  <a:lnTo>
                    <a:pt x="533670" y="0"/>
                  </a:lnTo>
                  <a:cubicBezTo>
                    <a:pt x="545605" y="0"/>
                    <a:pt x="556534" y="6685"/>
                    <a:pt x="561969" y="17310"/>
                  </a:cubicBezTo>
                  <a:lnTo>
                    <a:pt x="747458" y="379901"/>
                  </a:lnTo>
                  <a:cubicBezTo>
                    <a:pt x="753019" y="390771"/>
                    <a:pt x="753019" y="403651"/>
                    <a:pt x="747458" y="414521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 txBox="1"/>
            <p:nvPr/>
          </p:nvSpPr>
          <p:spPr>
            <a:xfrm>
              <a:off x="114300" y="-66675"/>
              <a:ext cx="531008" cy="861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9825" lIns="59825" spcFirstLastPara="1" rIns="59825" wrap="square" tIns="59825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3"/>
          <p:cNvGrpSpPr/>
          <p:nvPr/>
        </p:nvGrpSpPr>
        <p:grpSpPr>
          <a:xfrm>
            <a:off x="1414867" y="4205138"/>
            <a:ext cx="1358900" cy="1358900"/>
            <a:chOff x="0" y="0"/>
            <a:chExt cx="812800" cy="812800"/>
          </a:xfrm>
        </p:grpSpPr>
        <p:sp>
          <p:nvSpPr>
            <p:cNvPr id="153" name="Google Shape;153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99"/>
                <a:buFont typeface="Arial"/>
                <a:buNone/>
              </a:pPr>
              <a:r>
                <a:rPr b="1" i="0" lang="en-US" sz="27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3"/>
          <p:cNvGrpSpPr/>
          <p:nvPr/>
        </p:nvGrpSpPr>
        <p:grpSpPr>
          <a:xfrm>
            <a:off x="1425967" y="7577614"/>
            <a:ext cx="1358900" cy="1358900"/>
            <a:chOff x="0" y="0"/>
            <a:chExt cx="812800" cy="812800"/>
          </a:xfrm>
        </p:grpSpPr>
        <p:sp>
          <p:nvSpPr>
            <p:cNvPr id="156" name="Google Shape;156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99"/>
                <a:buFont typeface="Arial"/>
                <a:buNone/>
              </a:pPr>
              <a:r>
                <a:rPr b="1" i="0" lang="en-US" sz="27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158;p3"/>
          <p:cNvGrpSpPr/>
          <p:nvPr/>
        </p:nvGrpSpPr>
        <p:grpSpPr>
          <a:xfrm>
            <a:off x="1414867" y="5923483"/>
            <a:ext cx="1358900" cy="1358900"/>
            <a:chOff x="0" y="0"/>
            <a:chExt cx="812800" cy="812800"/>
          </a:xfrm>
        </p:grpSpPr>
        <p:sp>
          <p:nvSpPr>
            <p:cNvPr id="159" name="Google Shape;159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99"/>
                <a:buFont typeface="Arial"/>
                <a:buNone/>
              </a:pPr>
              <a:r>
                <a:rPr b="1" i="0" lang="en-US" sz="27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oogle Shape;161;p3"/>
          <p:cNvGrpSpPr/>
          <p:nvPr/>
        </p:nvGrpSpPr>
        <p:grpSpPr>
          <a:xfrm>
            <a:off x="7121636" y="5713933"/>
            <a:ext cx="1358900" cy="1358900"/>
            <a:chOff x="0" y="0"/>
            <a:chExt cx="812800" cy="812800"/>
          </a:xfrm>
        </p:grpSpPr>
        <p:sp>
          <p:nvSpPr>
            <p:cNvPr id="162" name="Google Shape;162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99"/>
                <a:buFont typeface="Arial"/>
                <a:buNone/>
              </a:pPr>
              <a:r>
                <a:rPr b="1" i="0" lang="en-US" sz="27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3"/>
          <p:cNvGrpSpPr/>
          <p:nvPr/>
        </p:nvGrpSpPr>
        <p:grpSpPr>
          <a:xfrm>
            <a:off x="10956634" y="-2668159"/>
            <a:ext cx="9671046" cy="12431629"/>
            <a:chOff x="5340" y="-66675"/>
            <a:chExt cx="669881" cy="861097"/>
          </a:xfrm>
        </p:grpSpPr>
        <p:sp>
          <p:nvSpPr>
            <p:cNvPr id="165" name="Google Shape;165;p3"/>
            <p:cNvSpPr/>
            <p:nvPr/>
          </p:nvSpPr>
          <p:spPr>
            <a:xfrm>
              <a:off x="5340" y="0"/>
              <a:ext cx="669881" cy="794422"/>
            </a:xfrm>
            <a:custGeom>
              <a:rect b="b" l="l" r="r" t="t"/>
              <a:pathLst>
                <a:path extrusionOk="0" h="794422" w="669881">
                  <a:moveTo>
                    <a:pt x="660867" y="425271"/>
                  </a:moveTo>
                  <a:lnTo>
                    <a:pt x="486376" y="766362"/>
                  </a:lnTo>
                  <a:cubicBezTo>
                    <a:pt x="477566" y="783586"/>
                    <a:pt x="459850" y="794422"/>
                    <a:pt x="440503" y="794422"/>
                  </a:cubicBezTo>
                  <a:lnTo>
                    <a:pt x="229378" y="794422"/>
                  </a:lnTo>
                  <a:cubicBezTo>
                    <a:pt x="210032" y="794422"/>
                    <a:pt x="192316" y="783586"/>
                    <a:pt x="183505" y="766362"/>
                  </a:cubicBezTo>
                  <a:lnTo>
                    <a:pt x="9015" y="425271"/>
                  </a:lnTo>
                  <a:cubicBezTo>
                    <a:pt x="0" y="407650"/>
                    <a:pt x="0" y="386772"/>
                    <a:pt x="9015" y="369151"/>
                  </a:cubicBezTo>
                  <a:lnTo>
                    <a:pt x="183505" y="28060"/>
                  </a:lnTo>
                  <a:cubicBezTo>
                    <a:pt x="192316" y="10837"/>
                    <a:pt x="210032" y="0"/>
                    <a:pt x="229378" y="0"/>
                  </a:cubicBezTo>
                  <a:lnTo>
                    <a:pt x="440503" y="0"/>
                  </a:lnTo>
                  <a:cubicBezTo>
                    <a:pt x="459850" y="0"/>
                    <a:pt x="477566" y="10837"/>
                    <a:pt x="486376" y="28060"/>
                  </a:cubicBezTo>
                  <a:lnTo>
                    <a:pt x="660867" y="369151"/>
                  </a:lnTo>
                  <a:cubicBezTo>
                    <a:pt x="669882" y="386772"/>
                    <a:pt x="669882" y="407650"/>
                    <a:pt x="660867" y="425271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"/>
            <p:cNvSpPr txBox="1"/>
            <p:nvPr/>
          </p:nvSpPr>
          <p:spPr>
            <a:xfrm>
              <a:off x="114300" y="-66675"/>
              <a:ext cx="451962" cy="861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9825" lIns="59825" spcFirstLastPara="1" rIns="59825" wrap="square" tIns="59825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3"/>
          <p:cNvSpPr/>
          <p:nvPr/>
        </p:nvSpPr>
        <p:spPr>
          <a:xfrm>
            <a:off x="11276386" y="-1169091"/>
            <a:ext cx="9343914" cy="10672259"/>
          </a:xfrm>
          <a:custGeom>
            <a:rect b="b" l="l" r="r" t="t"/>
            <a:pathLst>
              <a:path extrusionOk="0" h="794422" w="695543">
                <a:moveTo>
                  <a:pt x="688518" y="419078"/>
                </a:moveTo>
                <a:lnTo>
                  <a:pt x="507691" y="772555"/>
                </a:lnTo>
                <a:cubicBezTo>
                  <a:pt x="500825" y="785977"/>
                  <a:pt x="487019" y="794422"/>
                  <a:pt x="471942" y="794422"/>
                </a:cubicBezTo>
                <a:lnTo>
                  <a:pt x="223601" y="794422"/>
                </a:lnTo>
                <a:cubicBezTo>
                  <a:pt x="208524" y="794422"/>
                  <a:pt x="194718" y="785977"/>
                  <a:pt x="187851" y="772555"/>
                </a:cubicBezTo>
                <a:lnTo>
                  <a:pt x="7025" y="419078"/>
                </a:lnTo>
                <a:cubicBezTo>
                  <a:pt x="0" y="405347"/>
                  <a:pt x="0" y="389076"/>
                  <a:pt x="7025" y="375344"/>
                </a:cubicBezTo>
                <a:lnTo>
                  <a:pt x="187851" y="21867"/>
                </a:lnTo>
                <a:cubicBezTo>
                  <a:pt x="194718" y="8445"/>
                  <a:pt x="208524" y="0"/>
                  <a:pt x="223601" y="0"/>
                </a:cubicBezTo>
                <a:lnTo>
                  <a:pt x="471942" y="0"/>
                </a:lnTo>
                <a:cubicBezTo>
                  <a:pt x="487019" y="0"/>
                  <a:pt x="500825" y="8445"/>
                  <a:pt x="507691" y="21867"/>
                </a:cubicBezTo>
                <a:lnTo>
                  <a:pt x="688518" y="375344"/>
                </a:lnTo>
                <a:cubicBezTo>
                  <a:pt x="695543" y="389076"/>
                  <a:pt x="695543" y="405347"/>
                  <a:pt x="688518" y="419078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40706" r="-40703" t="0"/>
            </a:stretch>
          </a:blipFill>
          <a:ln cap="rnd" cmpd="sng" w="2095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" name="Google Shape;168;p3"/>
          <p:cNvGrpSpPr/>
          <p:nvPr/>
        </p:nvGrpSpPr>
        <p:grpSpPr>
          <a:xfrm>
            <a:off x="-2705287" y="-3260322"/>
            <a:ext cx="5059505" cy="4814703"/>
            <a:chOff x="4360" y="-66675"/>
            <a:chExt cx="804080" cy="765175"/>
          </a:xfrm>
        </p:grpSpPr>
        <p:sp>
          <p:nvSpPr>
            <p:cNvPr id="169" name="Google Shape;169;p3"/>
            <p:cNvSpPr/>
            <p:nvPr/>
          </p:nvSpPr>
          <p:spPr>
            <a:xfrm>
              <a:off x="4360" y="0"/>
              <a:ext cx="804080" cy="698500"/>
            </a:xfrm>
            <a:custGeom>
              <a:rect b="b" l="l" r="r" t="t"/>
              <a:pathLst>
                <a:path extrusionOk="0" h="698500" w="80408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3"/>
          <p:cNvSpPr/>
          <p:nvPr/>
        </p:nvSpPr>
        <p:spPr>
          <a:xfrm>
            <a:off x="368234" y="385226"/>
            <a:ext cx="899017" cy="732699"/>
          </a:xfrm>
          <a:custGeom>
            <a:rect b="b" l="l" r="r" t="t"/>
            <a:pathLst>
              <a:path extrusionOk="0" h="732699" w="899017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3"/>
          <p:cNvSpPr/>
          <p:nvPr/>
        </p:nvSpPr>
        <p:spPr>
          <a:xfrm rot="10800000">
            <a:off x="-261259" y="9812752"/>
            <a:ext cx="18954980" cy="3005959"/>
          </a:xfrm>
          <a:custGeom>
            <a:rect b="b" l="l" r="r" t="t"/>
            <a:pathLst>
              <a:path extrusionOk="0" h="3005959" w="18954980">
                <a:moveTo>
                  <a:pt x="0" y="0"/>
                </a:moveTo>
                <a:lnTo>
                  <a:pt x="18954980" y="0"/>
                </a:lnTo>
                <a:lnTo>
                  <a:pt x="18954980" y="3005959"/>
                </a:lnTo>
                <a:lnTo>
                  <a:pt x="0" y="3005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-265698"/>
            </a:stretch>
          </a:blipFill>
          <a:ln>
            <a:noFill/>
          </a:ln>
        </p:spPr>
      </p:sp>
      <p:sp>
        <p:nvSpPr>
          <p:cNvPr id="173" name="Google Shape;173;p3"/>
          <p:cNvSpPr/>
          <p:nvPr/>
        </p:nvSpPr>
        <p:spPr>
          <a:xfrm>
            <a:off x="-1431866" y="4448102"/>
            <a:ext cx="1992249" cy="4114800"/>
          </a:xfrm>
          <a:custGeom>
            <a:rect b="b" l="l" r="r" t="t"/>
            <a:pathLst>
              <a:path extrusionOk="0"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3"/>
          <p:cNvSpPr/>
          <p:nvPr/>
        </p:nvSpPr>
        <p:spPr>
          <a:xfrm>
            <a:off x="7121636" y="7282382"/>
            <a:ext cx="1654131" cy="1654131"/>
          </a:xfrm>
          <a:custGeom>
            <a:rect b="b" l="l" r="r" t="t"/>
            <a:pathLst>
              <a:path extrusionOk="0" h="1654131" w="1654131">
                <a:moveTo>
                  <a:pt x="0" y="0"/>
                </a:moveTo>
                <a:lnTo>
                  <a:pt x="1654130" y="0"/>
                </a:lnTo>
                <a:lnTo>
                  <a:pt x="1654130" y="1654131"/>
                </a:lnTo>
                <a:lnTo>
                  <a:pt x="0" y="1654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5" name="Google Shape;175;p3"/>
          <p:cNvGrpSpPr/>
          <p:nvPr/>
        </p:nvGrpSpPr>
        <p:grpSpPr>
          <a:xfrm>
            <a:off x="7132736" y="7282382"/>
            <a:ext cx="1358900" cy="1358900"/>
            <a:chOff x="0" y="0"/>
            <a:chExt cx="812800" cy="812800"/>
          </a:xfrm>
        </p:grpSpPr>
        <p:sp>
          <p:nvSpPr>
            <p:cNvPr id="176" name="Google Shape;176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99"/>
                <a:buFont typeface="Arial"/>
                <a:buNone/>
              </a:pPr>
              <a:r>
                <a:rPr b="1" i="0" lang="en-US" sz="27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" name="Google Shape;178;p3"/>
          <p:cNvSpPr txBox="1"/>
          <p:nvPr/>
        </p:nvSpPr>
        <p:spPr>
          <a:xfrm>
            <a:off x="3124634" y="4390952"/>
            <a:ext cx="2424083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HOSPITAL MUNICIPAL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"/>
          <p:cNvSpPr txBox="1"/>
          <p:nvPr/>
        </p:nvSpPr>
        <p:spPr>
          <a:xfrm>
            <a:off x="3099148" y="7706201"/>
            <a:ext cx="2424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CENTRO DE GESTÃO DE SAÚDE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"/>
          <p:cNvSpPr txBox="1"/>
          <p:nvPr/>
        </p:nvSpPr>
        <p:spPr>
          <a:xfrm>
            <a:off x="3124634" y="6052070"/>
            <a:ext cx="2424083" cy="1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UNIDADE MÓVEL DE TRANSPORTE DE URGÊNCIA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"/>
          <p:cNvSpPr txBox="1"/>
          <p:nvPr/>
        </p:nvSpPr>
        <p:spPr>
          <a:xfrm>
            <a:off x="8805917" y="6018733"/>
            <a:ext cx="2424083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CENTROS DE SAÚDE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"/>
          <p:cNvSpPr txBox="1"/>
          <p:nvPr/>
        </p:nvSpPr>
        <p:spPr>
          <a:xfrm>
            <a:off x="1414867" y="291973"/>
            <a:ext cx="9243772" cy="2841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99"/>
              <a:buFont typeface="Arial"/>
              <a:buNone/>
            </a:pPr>
            <a:r>
              <a:rPr b="1" i="0" lang="en-US" sz="6499" u="none" cap="none" strike="noStrike">
                <a:solidFill>
                  <a:srgbClr val="23403D"/>
                </a:solidFill>
                <a:latin typeface="Arial"/>
                <a:ea typeface="Arial"/>
                <a:cs typeface="Arial"/>
                <a:sym typeface="Arial"/>
              </a:rPr>
              <a:t>REDE FÍSICA DE EQUIPAMENTOS DE SAÚDE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"/>
          <p:cNvSpPr txBox="1"/>
          <p:nvPr/>
        </p:nvSpPr>
        <p:spPr>
          <a:xfrm>
            <a:off x="8805917" y="7914207"/>
            <a:ext cx="2424083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FARMÁCIA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"/>
          <p:cNvSpPr txBox="1"/>
          <p:nvPr/>
        </p:nvSpPr>
        <p:spPr>
          <a:xfrm>
            <a:off x="14692312" y="9787450"/>
            <a:ext cx="2605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"/>
          <p:cNvSpPr/>
          <p:nvPr/>
        </p:nvSpPr>
        <p:spPr>
          <a:xfrm rot="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2883" r="-12882" t="0"/>
            </a:stretch>
          </a:blipFill>
          <a:ln>
            <a:noFill/>
          </a:ln>
        </p:spPr>
      </p:sp>
      <p:grpSp>
        <p:nvGrpSpPr>
          <p:cNvPr id="190" name="Google Shape;190;p4"/>
          <p:cNvGrpSpPr/>
          <p:nvPr/>
        </p:nvGrpSpPr>
        <p:grpSpPr>
          <a:xfrm>
            <a:off x="8860626" y="-1706087"/>
            <a:ext cx="10399005" cy="11987848"/>
            <a:chOff x="0" y="-66675"/>
            <a:chExt cx="406400" cy="468493"/>
          </a:xfrm>
        </p:grpSpPr>
        <p:sp>
          <p:nvSpPr>
            <p:cNvPr id="191" name="Google Shape;191;p4"/>
            <p:cNvSpPr/>
            <p:nvPr/>
          </p:nvSpPr>
          <p:spPr>
            <a:xfrm>
              <a:off x="0" y="0"/>
              <a:ext cx="406400" cy="401818"/>
            </a:xfrm>
            <a:custGeom>
              <a:rect b="b" l="l" r="r" t="t"/>
              <a:pathLst>
                <a:path extrusionOk="0" h="401818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401818"/>
                  </a:lnTo>
                  <a:lnTo>
                    <a:pt x="0" y="4018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</p:sp>
        <p:sp>
          <p:nvSpPr>
            <p:cNvPr id="192" name="Google Shape;192;p4"/>
            <p:cNvSpPr txBox="1"/>
            <p:nvPr/>
          </p:nvSpPr>
          <p:spPr>
            <a:xfrm>
              <a:off x="101600" y="-66675"/>
              <a:ext cx="203200" cy="468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4"/>
          <p:cNvGrpSpPr/>
          <p:nvPr/>
        </p:nvGrpSpPr>
        <p:grpSpPr>
          <a:xfrm>
            <a:off x="11309298" y="-5421504"/>
            <a:ext cx="15805415" cy="9150677"/>
            <a:chOff x="1408" y="-66675"/>
            <a:chExt cx="1321641" cy="765175"/>
          </a:xfrm>
        </p:grpSpPr>
        <p:sp>
          <p:nvSpPr>
            <p:cNvPr id="194" name="Google Shape;194;p4"/>
            <p:cNvSpPr/>
            <p:nvPr/>
          </p:nvSpPr>
          <p:spPr>
            <a:xfrm>
              <a:off x="1408" y="0"/>
              <a:ext cx="1321641" cy="698500"/>
            </a:xfrm>
            <a:custGeom>
              <a:rect b="b" l="l" r="r" t="t"/>
              <a:pathLst>
                <a:path extrusionOk="0" h="698500" w="1321641">
                  <a:moveTo>
                    <a:pt x="1319362" y="355587"/>
                  </a:moveTo>
                  <a:lnTo>
                    <a:pt x="1123536" y="692163"/>
                  </a:lnTo>
                  <a:cubicBezTo>
                    <a:pt x="1121253" y="696086"/>
                    <a:pt x="1117056" y="698500"/>
                    <a:pt x="1112517" y="698500"/>
                  </a:cubicBezTo>
                  <a:lnTo>
                    <a:pt x="209124" y="698500"/>
                  </a:lnTo>
                  <a:cubicBezTo>
                    <a:pt x="204585" y="698500"/>
                    <a:pt x="200388" y="696086"/>
                    <a:pt x="198105" y="692163"/>
                  </a:cubicBezTo>
                  <a:lnTo>
                    <a:pt x="2279" y="355587"/>
                  </a:lnTo>
                  <a:cubicBezTo>
                    <a:pt x="0" y="351670"/>
                    <a:pt x="0" y="346830"/>
                    <a:pt x="2279" y="342913"/>
                  </a:cubicBezTo>
                  <a:lnTo>
                    <a:pt x="198105" y="6337"/>
                  </a:lnTo>
                  <a:cubicBezTo>
                    <a:pt x="200388" y="2414"/>
                    <a:pt x="204585" y="0"/>
                    <a:pt x="209124" y="0"/>
                  </a:cubicBezTo>
                  <a:lnTo>
                    <a:pt x="1112517" y="0"/>
                  </a:lnTo>
                  <a:cubicBezTo>
                    <a:pt x="1117056" y="0"/>
                    <a:pt x="1121253" y="2414"/>
                    <a:pt x="1123536" y="6337"/>
                  </a:cubicBezTo>
                  <a:lnTo>
                    <a:pt x="1319362" y="342913"/>
                  </a:lnTo>
                  <a:cubicBezTo>
                    <a:pt x="1321641" y="346830"/>
                    <a:pt x="1321641" y="351670"/>
                    <a:pt x="1319362" y="355587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 txBox="1"/>
            <p:nvPr/>
          </p:nvSpPr>
          <p:spPr>
            <a:xfrm>
              <a:off x="114300" y="-66675"/>
              <a:ext cx="1095857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9540554" y="-665310"/>
            <a:ext cx="11271868" cy="11432810"/>
            <a:chOff x="11604" y="-66675"/>
            <a:chExt cx="461898" cy="468493"/>
          </a:xfrm>
        </p:grpSpPr>
        <p:sp>
          <p:nvSpPr>
            <p:cNvPr id="197" name="Google Shape;197;p4"/>
            <p:cNvSpPr/>
            <p:nvPr/>
          </p:nvSpPr>
          <p:spPr>
            <a:xfrm>
              <a:off x="11604" y="0"/>
              <a:ext cx="461898" cy="401818"/>
            </a:xfrm>
            <a:custGeom>
              <a:rect b="b" l="l" r="r" t="t"/>
              <a:pathLst>
                <a:path extrusionOk="0" h="401818" w="461898">
                  <a:moveTo>
                    <a:pt x="224295" y="0"/>
                  </a:moveTo>
                  <a:lnTo>
                    <a:pt x="440804" y="0"/>
                  </a:lnTo>
                  <a:cubicBezTo>
                    <a:pt x="447789" y="0"/>
                    <a:pt x="454273" y="3625"/>
                    <a:pt x="457932" y="9575"/>
                  </a:cubicBezTo>
                  <a:cubicBezTo>
                    <a:pt x="461590" y="15525"/>
                    <a:pt x="461899" y="22947"/>
                    <a:pt x="458747" y="29180"/>
                  </a:cubicBezTo>
                  <a:lnTo>
                    <a:pt x="285059" y="372638"/>
                  </a:lnTo>
                  <a:cubicBezTo>
                    <a:pt x="276009" y="390535"/>
                    <a:pt x="257659" y="401818"/>
                    <a:pt x="237604" y="401818"/>
                  </a:cubicBezTo>
                  <a:lnTo>
                    <a:pt x="21095" y="401818"/>
                  </a:lnTo>
                  <a:cubicBezTo>
                    <a:pt x="14110" y="401818"/>
                    <a:pt x="7626" y="398193"/>
                    <a:pt x="3967" y="392243"/>
                  </a:cubicBezTo>
                  <a:cubicBezTo>
                    <a:pt x="309" y="386293"/>
                    <a:pt x="0" y="378871"/>
                    <a:pt x="3152" y="372638"/>
                  </a:cubicBezTo>
                  <a:lnTo>
                    <a:pt x="176840" y="29180"/>
                  </a:lnTo>
                  <a:cubicBezTo>
                    <a:pt x="185890" y="11283"/>
                    <a:pt x="204240" y="0"/>
                    <a:pt x="224295" y="0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 txBox="1"/>
            <p:nvPr/>
          </p:nvSpPr>
          <p:spPr>
            <a:xfrm>
              <a:off x="101600" y="-66675"/>
              <a:ext cx="281907" cy="468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4"/>
          <p:cNvSpPr/>
          <p:nvPr/>
        </p:nvSpPr>
        <p:spPr>
          <a:xfrm>
            <a:off x="-465592" y="9677400"/>
            <a:ext cx="2085975" cy="818745"/>
          </a:xfrm>
          <a:custGeom>
            <a:rect b="b" l="l" r="r" t="t"/>
            <a:pathLst>
              <a:path extrusionOk="0" h="818745" w="2085975">
                <a:moveTo>
                  <a:pt x="0" y="0"/>
                </a:moveTo>
                <a:lnTo>
                  <a:pt x="2085975" y="0"/>
                </a:lnTo>
                <a:lnTo>
                  <a:pt x="2085975" y="818745"/>
                </a:lnTo>
                <a:lnTo>
                  <a:pt x="0" y="818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0" name="Google Shape;200;p4"/>
          <p:cNvGrpSpPr/>
          <p:nvPr/>
        </p:nvGrpSpPr>
        <p:grpSpPr>
          <a:xfrm>
            <a:off x="15176500" y="-292020"/>
            <a:ext cx="4035505" cy="818745"/>
            <a:chOff x="0" y="0"/>
            <a:chExt cx="5380674" cy="1091660"/>
          </a:xfrm>
        </p:grpSpPr>
        <p:sp>
          <p:nvSpPr>
            <p:cNvPr id="201" name="Google Shape;201;p4"/>
            <p:cNvSpPr/>
            <p:nvPr/>
          </p:nvSpPr>
          <p:spPr>
            <a:xfrm>
              <a:off x="2599374" y="0"/>
              <a:ext cx="2781300" cy="1091660"/>
            </a:xfrm>
            <a:custGeom>
              <a:rect b="b" l="l" r="r" t="t"/>
              <a:pathLst>
                <a:path extrusionOk="0" h="1091660" w="2781300">
                  <a:moveTo>
                    <a:pt x="0" y="0"/>
                  </a:moveTo>
                  <a:lnTo>
                    <a:pt x="2781300" y="0"/>
                  </a:lnTo>
                  <a:lnTo>
                    <a:pt x="2781300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2" name="Google Shape;202;p4"/>
            <p:cNvSpPr/>
            <p:nvPr/>
          </p:nvSpPr>
          <p:spPr>
            <a:xfrm>
              <a:off x="0" y="0"/>
              <a:ext cx="2487304" cy="1091660"/>
            </a:xfrm>
            <a:custGeom>
              <a:rect b="b" l="l" r="r" t="t"/>
              <a:pathLst>
                <a:path extrusionOk="0" h="1091660" w="2487304">
                  <a:moveTo>
                    <a:pt x="0" y="0"/>
                  </a:moveTo>
                  <a:lnTo>
                    <a:pt x="2487304" y="0"/>
                  </a:lnTo>
                  <a:lnTo>
                    <a:pt x="2487304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11814" t="0"/>
              </a:stretch>
            </a:blipFill>
            <a:ln>
              <a:noFill/>
            </a:ln>
          </p:spPr>
        </p:sp>
      </p:grpSp>
      <p:grpSp>
        <p:nvGrpSpPr>
          <p:cNvPr id="203" name="Google Shape;203;p4"/>
          <p:cNvGrpSpPr/>
          <p:nvPr/>
        </p:nvGrpSpPr>
        <p:grpSpPr>
          <a:xfrm>
            <a:off x="16182370" y="8010947"/>
            <a:ext cx="3884008" cy="3583706"/>
            <a:chOff x="24845" y="-66675"/>
            <a:chExt cx="455970" cy="420716"/>
          </a:xfrm>
        </p:grpSpPr>
        <p:sp>
          <p:nvSpPr>
            <p:cNvPr id="204" name="Google Shape;204;p4"/>
            <p:cNvSpPr/>
            <p:nvPr/>
          </p:nvSpPr>
          <p:spPr>
            <a:xfrm>
              <a:off x="24845" y="0"/>
              <a:ext cx="455970" cy="354041"/>
            </a:xfrm>
            <a:custGeom>
              <a:rect b="b" l="l" r="r" t="t"/>
              <a:pathLst>
                <a:path extrusionOk="0" h="354041" w="455970">
                  <a:moveTo>
                    <a:pt x="241264" y="0"/>
                  </a:moveTo>
                  <a:lnTo>
                    <a:pt x="417906" y="0"/>
                  </a:lnTo>
                  <a:cubicBezTo>
                    <a:pt x="430904" y="0"/>
                    <a:pt x="442917" y="6926"/>
                    <a:pt x="449431" y="18174"/>
                  </a:cubicBezTo>
                  <a:cubicBezTo>
                    <a:pt x="455944" y="29422"/>
                    <a:pt x="455970" y="43288"/>
                    <a:pt x="449500" y="54561"/>
                  </a:cubicBezTo>
                  <a:lnTo>
                    <a:pt x="308931" y="299480"/>
                  </a:lnTo>
                  <a:cubicBezTo>
                    <a:pt x="289560" y="333229"/>
                    <a:pt x="253619" y="354041"/>
                    <a:pt x="214706" y="354041"/>
                  </a:cubicBezTo>
                  <a:lnTo>
                    <a:pt x="38064" y="354041"/>
                  </a:lnTo>
                  <a:cubicBezTo>
                    <a:pt x="25066" y="354041"/>
                    <a:pt x="13053" y="347115"/>
                    <a:pt x="6540" y="335867"/>
                  </a:cubicBezTo>
                  <a:cubicBezTo>
                    <a:pt x="27" y="324619"/>
                    <a:pt x="0" y="310753"/>
                    <a:pt x="6470" y="299480"/>
                  </a:cubicBezTo>
                  <a:lnTo>
                    <a:pt x="147040" y="54561"/>
                  </a:lnTo>
                  <a:cubicBezTo>
                    <a:pt x="166410" y="20812"/>
                    <a:pt x="202351" y="0"/>
                    <a:pt x="241264" y="0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"/>
            <p:cNvSpPr txBox="1"/>
            <p:nvPr/>
          </p:nvSpPr>
          <p:spPr>
            <a:xfrm>
              <a:off x="101600" y="-66675"/>
              <a:ext cx="302460" cy="420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4"/>
          <p:cNvGrpSpPr/>
          <p:nvPr/>
        </p:nvGrpSpPr>
        <p:grpSpPr>
          <a:xfrm>
            <a:off x="-2876474" y="-3260322"/>
            <a:ext cx="5059505" cy="4814703"/>
            <a:chOff x="4360" y="-66675"/>
            <a:chExt cx="804080" cy="765175"/>
          </a:xfrm>
        </p:grpSpPr>
        <p:sp>
          <p:nvSpPr>
            <p:cNvPr id="207" name="Google Shape;207;p4"/>
            <p:cNvSpPr/>
            <p:nvPr/>
          </p:nvSpPr>
          <p:spPr>
            <a:xfrm>
              <a:off x="4360" y="0"/>
              <a:ext cx="804080" cy="698500"/>
            </a:xfrm>
            <a:custGeom>
              <a:rect b="b" l="l" r="r" t="t"/>
              <a:pathLst>
                <a:path extrusionOk="0" h="698500" w="80408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4"/>
          <p:cNvSpPr/>
          <p:nvPr/>
        </p:nvSpPr>
        <p:spPr>
          <a:xfrm>
            <a:off x="368234" y="385226"/>
            <a:ext cx="899017" cy="732699"/>
          </a:xfrm>
          <a:custGeom>
            <a:rect b="b" l="l" r="r" t="t"/>
            <a:pathLst>
              <a:path extrusionOk="0" h="732699" w="899017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4"/>
          <p:cNvSpPr/>
          <p:nvPr/>
        </p:nvSpPr>
        <p:spPr>
          <a:xfrm>
            <a:off x="17674864" y="9720423"/>
            <a:ext cx="899017" cy="732699"/>
          </a:xfrm>
          <a:custGeom>
            <a:rect b="b" l="l" r="r" t="t"/>
            <a:pathLst>
              <a:path extrusionOk="0" h="732699" w="899017">
                <a:moveTo>
                  <a:pt x="0" y="0"/>
                </a:moveTo>
                <a:lnTo>
                  <a:pt x="899018" y="0"/>
                </a:lnTo>
                <a:lnTo>
                  <a:pt x="899018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4"/>
          <p:cNvSpPr/>
          <p:nvPr/>
        </p:nvSpPr>
        <p:spPr>
          <a:xfrm>
            <a:off x="10732730" y="-3588075"/>
            <a:ext cx="1992249" cy="4114800"/>
          </a:xfrm>
          <a:custGeom>
            <a:rect b="b" l="l" r="r" t="t"/>
            <a:pathLst>
              <a:path extrusionOk="0"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4"/>
          <p:cNvSpPr/>
          <p:nvPr/>
        </p:nvSpPr>
        <p:spPr>
          <a:xfrm>
            <a:off x="11890386" y="672495"/>
            <a:ext cx="7141260" cy="6561033"/>
          </a:xfrm>
          <a:custGeom>
            <a:rect b="b" l="l" r="r" t="t"/>
            <a:pathLst>
              <a:path extrusionOk="0" h="6561033" w="7141260">
                <a:moveTo>
                  <a:pt x="0" y="0"/>
                </a:moveTo>
                <a:lnTo>
                  <a:pt x="7141260" y="0"/>
                </a:lnTo>
                <a:lnTo>
                  <a:pt x="7141260" y="6561033"/>
                </a:lnTo>
                <a:lnTo>
                  <a:pt x="0" y="65610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4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4"/>
          <p:cNvSpPr txBox="1"/>
          <p:nvPr/>
        </p:nvSpPr>
        <p:spPr>
          <a:xfrm>
            <a:off x="1500866" y="701070"/>
            <a:ext cx="9557980" cy="189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99"/>
              <a:buFont typeface="Arial"/>
              <a:buNone/>
            </a:pPr>
            <a:r>
              <a:rPr b="1" i="0" lang="en-US" sz="6499" u="none" cap="none" strike="noStrike">
                <a:solidFill>
                  <a:srgbClr val="23403D"/>
                </a:solidFill>
                <a:latin typeface="Arial"/>
                <a:ea typeface="Arial"/>
                <a:cs typeface="Arial"/>
                <a:sym typeface="Arial"/>
              </a:rPr>
              <a:t>PRODUÇÃO DA ATENÇÃO PRIMÁRIA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"/>
          <p:cNvSpPr/>
          <p:nvPr/>
        </p:nvSpPr>
        <p:spPr>
          <a:xfrm>
            <a:off x="9879614" y="1232820"/>
            <a:ext cx="12447877" cy="9544221"/>
          </a:xfrm>
          <a:custGeom>
            <a:rect b="b" l="l" r="r" t="t"/>
            <a:pathLst>
              <a:path extrusionOk="0" h="401646" w="523840">
                <a:moveTo>
                  <a:pt x="222477" y="0"/>
                </a:moveTo>
                <a:lnTo>
                  <a:pt x="504564" y="0"/>
                </a:lnTo>
                <a:cubicBezTo>
                  <a:pt x="510947" y="0"/>
                  <a:pt x="516873" y="3313"/>
                  <a:pt x="520216" y="8751"/>
                </a:cubicBezTo>
                <a:cubicBezTo>
                  <a:pt x="523559" y="14189"/>
                  <a:pt x="523841" y="20972"/>
                  <a:pt x="520959" y="26668"/>
                </a:cubicBezTo>
                <a:lnTo>
                  <a:pt x="344742" y="374978"/>
                </a:lnTo>
                <a:cubicBezTo>
                  <a:pt x="336467" y="391335"/>
                  <a:pt x="319695" y="401646"/>
                  <a:pt x="301364" y="401646"/>
                </a:cubicBezTo>
                <a:lnTo>
                  <a:pt x="19277" y="401646"/>
                </a:lnTo>
                <a:cubicBezTo>
                  <a:pt x="12893" y="401646"/>
                  <a:pt x="6967" y="398333"/>
                  <a:pt x="3624" y="392895"/>
                </a:cubicBezTo>
                <a:cubicBezTo>
                  <a:pt x="281" y="387457"/>
                  <a:pt x="0" y="380674"/>
                  <a:pt x="2882" y="374978"/>
                </a:cubicBezTo>
                <a:lnTo>
                  <a:pt x="179098" y="26668"/>
                </a:lnTo>
                <a:cubicBezTo>
                  <a:pt x="187373" y="10311"/>
                  <a:pt x="204146" y="0"/>
                  <a:pt x="222477" y="0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-8096" r="-8098" t="0"/>
            </a:stretch>
          </a:blipFill>
          <a:ln cap="rnd" cmpd="sng" w="2095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"/>
          <p:cNvSpPr/>
          <p:nvPr/>
        </p:nvSpPr>
        <p:spPr>
          <a:xfrm>
            <a:off x="5542747" y="3995852"/>
            <a:ext cx="1654131" cy="1654131"/>
          </a:xfrm>
          <a:custGeom>
            <a:rect b="b" l="l" r="r" t="t"/>
            <a:pathLst>
              <a:path extrusionOk="0" h="1654131" w="1654131">
                <a:moveTo>
                  <a:pt x="0" y="0"/>
                </a:moveTo>
                <a:lnTo>
                  <a:pt x="1654131" y="0"/>
                </a:lnTo>
                <a:lnTo>
                  <a:pt x="1654131" y="1654131"/>
                </a:lnTo>
                <a:lnTo>
                  <a:pt x="0" y="1654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4"/>
          <p:cNvSpPr/>
          <p:nvPr/>
        </p:nvSpPr>
        <p:spPr>
          <a:xfrm>
            <a:off x="1473866" y="5607142"/>
            <a:ext cx="1654131" cy="1654131"/>
          </a:xfrm>
          <a:custGeom>
            <a:rect b="b" l="l" r="r" t="t"/>
            <a:pathLst>
              <a:path extrusionOk="0" h="1654131" w="1654131">
                <a:moveTo>
                  <a:pt x="0" y="0"/>
                </a:moveTo>
                <a:lnTo>
                  <a:pt x="1654131" y="0"/>
                </a:lnTo>
                <a:lnTo>
                  <a:pt x="1654131" y="1654131"/>
                </a:lnTo>
                <a:lnTo>
                  <a:pt x="0" y="1654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4"/>
          <p:cNvSpPr/>
          <p:nvPr/>
        </p:nvSpPr>
        <p:spPr>
          <a:xfrm>
            <a:off x="1462766" y="3953011"/>
            <a:ext cx="1654131" cy="1654131"/>
          </a:xfrm>
          <a:custGeom>
            <a:rect b="b" l="l" r="r" t="t"/>
            <a:pathLst>
              <a:path extrusionOk="0" h="1654131" w="1654131">
                <a:moveTo>
                  <a:pt x="0" y="0"/>
                </a:moveTo>
                <a:lnTo>
                  <a:pt x="1654130" y="0"/>
                </a:lnTo>
                <a:lnTo>
                  <a:pt x="1654130" y="1654131"/>
                </a:lnTo>
                <a:lnTo>
                  <a:pt x="0" y="1654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8" name="Google Shape;218;p4"/>
          <p:cNvGrpSpPr/>
          <p:nvPr/>
        </p:nvGrpSpPr>
        <p:grpSpPr>
          <a:xfrm>
            <a:off x="1454816" y="5607142"/>
            <a:ext cx="1358900" cy="1358900"/>
            <a:chOff x="0" y="0"/>
            <a:chExt cx="812800" cy="812800"/>
          </a:xfrm>
        </p:grpSpPr>
        <p:sp>
          <p:nvSpPr>
            <p:cNvPr id="219" name="Google Shape;219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45.59</a:t>
              </a:r>
              <a:r>
                <a:rPr b="1" lang="en-US" sz="2400">
                  <a:solidFill>
                    <a:srgbClr val="FFFFFF"/>
                  </a:solidFill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" name="Google Shape;221;p4"/>
          <p:cNvGrpSpPr/>
          <p:nvPr/>
        </p:nvGrpSpPr>
        <p:grpSpPr>
          <a:xfrm>
            <a:off x="1443716" y="3953011"/>
            <a:ext cx="1358900" cy="1358900"/>
            <a:chOff x="0" y="0"/>
            <a:chExt cx="812800" cy="812800"/>
          </a:xfrm>
        </p:grpSpPr>
        <p:sp>
          <p:nvSpPr>
            <p:cNvPr id="222" name="Google Shape;222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37.</a:t>
              </a:r>
              <a:r>
                <a:rPr b="1" lang="en-US" sz="2400">
                  <a:solidFill>
                    <a:srgbClr val="FFFFFF"/>
                  </a:solidFill>
                </a:rPr>
                <a:t>209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p4"/>
          <p:cNvGrpSpPr/>
          <p:nvPr/>
        </p:nvGrpSpPr>
        <p:grpSpPr>
          <a:xfrm>
            <a:off x="5553848" y="3995852"/>
            <a:ext cx="1358900" cy="1358900"/>
            <a:chOff x="0" y="0"/>
            <a:chExt cx="812800" cy="812800"/>
          </a:xfrm>
        </p:grpSpPr>
        <p:sp>
          <p:nvSpPr>
            <p:cNvPr id="225" name="Google Shape;225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60.2</a:t>
              </a:r>
              <a:r>
                <a:rPr b="1" lang="en-US" sz="2400">
                  <a:solidFill>
                    <a:srgbClr val="FFFFFF"/>
                  </a:solidFill>
                </a:rPr>
                <a:t>42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" name="Google Shape;227;p4"/>
          <p:cNvSpPr/>
          <p:nvPr/>
        </p:nvSpPr>
        <p:spPr>
          <a:xfrm>
            <a:off x="5553848" y="5564301"/>
            <a:ext cx="1654131" cy="1654131"/>
          </a:xfrm>
          <a:custGeom>
            <a:rect b="b" l="l" r="r" t="t"/>
            <a:pathLst>
              <a:path extrusionOk="0" h="1654131" w="1654131">
                <a:moveTo>
                  <a:pt x="0" y="0"/>
                </a:moveTo>
                <a:lnTo>
                  <a:pt x="1654131" y="0"/>
                </a:lnTo>
                <a:lnTo>
                  <a:pt x="1654131" y="1654131"/>
                </a:lnTo>
                <a:lnTo>
                  <a:pt x="0" y="1654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8" name="Google Shape;228;p4"/>
          <p:cNvGrpSpPr/>
          <p:nvPr/>
        </p:nvGrpSpPr>
        <p:grpSpPr>
          <a:xfrm>
            <a:off x="5564948" y="5564301"/>
            <a:ext cx="1358900" cy="1358900"/>
            <a:chOff x="0" y="0"/>
            <a:chExt cx="812800" cy="812800"/>
          </a:xfrm>
        </p:grpSpPr>
        <p:sp>
          <p:nvSpPr>
            <p:cNvPr id="229" name="Google Shape;229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4.</a:t>
              </a:r>
              <a:r>
                <a:rPr b="1" lang="en-US" sz="2400">
                  <a:solidFill>
                    <a:srgbClr val="FFFFFF"/>
                  </a:solidFill>
                </a:rPr>
                <a:t>190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" name="Google Shape;231;p4"/>
          <p:cNvSpPr txBox="1"/>
          <p:nvPr/>
        </p:nvSpPr>
        <p:spPr>
          <a:xfrm>
            <a:off x="3127997" y="5735730"/>
            <a:ext cx="2424083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Atendimentos Individuais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"/>
          <p:cNvSpPr txBox="1"/>
          <p:nvPr/>
        </p:nvSpPr>
        <p:spPr>
          <a:xfrm>
            <a:off x="3107371" y="4434024"/>
            <a:ext cx="2424083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Visita Domiciliar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"/>
          <p:cNvSpPr txBox="1"/>
          <p:nvPr/>
        </p:nvSpPr>
        <p:spPr>
          <a:xfrm>
            <a:off x="7447974" y="4546649"/>
            <a:ext cx="2424083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Procedimentos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"/>
          <p:cNvSpPr txBox="1"/>
          <p:nvPr/>
        </p:nvSpPr>
        <p:spPr>
          <a:xfrm>
            <a:off x="7447974" y="5869101"/>
            <a:ext cx="2424083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Atendimento Odontológico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"/>
          <p:cNvSpPr/>
          <p:nvPr/>
        </p:nvSpPr>
        <p:spPr>
          <a:xfrm rot="5400000">
            <a:off x="3880900" y="-4140762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2883" r="-12882" t="0"/>
            </a:stretch>
          </a:blipFill>
          <a:ln>
            <a:noFill/>
          </a:ln>
        </p:spPr>
      </p:sp>
      <p:grpSp>
        <p:nvGrpSpPr>
          <p:cNvPr id="240" name="Google Shape;240;p5"/>
          <p:cNvGrpSpPr/>
          <p:nvPr/>
        </p:nvGrpSpPr>
        <p:grpSpPr>
          <a:xfrm>
            <a:off x="11771987" y="-3942360"/>
            <a:ext cx="10845669" cy="9531230"/>
            <a:chOff x="10933" y="16124"/>
            <a:chExt cx="790933" cy="695076"/>
          </a:xfrm>
        </p:grpSpPr>
        <p:sp>
          <p:nvSpPr>
            <p:cNvPr id="241" name="Google Shape;241;p5"/>
            <p:cNvSpPr/>
            <p:nvPr/>
          </p:nvSpPr>
          <p:spPr>
            <a:xfrm>
              <a:off x="10933" y="16124"/>
              <a:ext cx="790933" cy="695076"/>
            </a:xfrm>
            <a:custGeom>
              <a:rect b="b" l="l" r="r" t="t"/>
              <a:pathLst>
                <a:path extrusionOk="0" h="695076" w="790933">
                  <a:moveTo>
                    <a:pt x="409252" y="8000"/>
                  </a:moveTo>
                  <a:lnTo>
                    <a:pt x="788082" y="670952"/>
                  </a:lnTo>
                  <a:cubicBezTo>
                    <a:pt x="790934" y="675942"/>
                    <a:pt x="790913" y="682074"/>
                    <a:pt x="788028" y="687045"/>
                  </a:cubicBezTo>
                  <a:cubicBezTo>
                    <a:pt x="785143" y="692016"/>
                    <a:pt x="779830" y="695076"/>
                    <a:pt x="774082" y="695076"/>
                  </a:cubicBezTo>
                  <a:lnTo>
                    <a:pt x="16852" y="695076"/>
                  </a:lnTo>
                  <a:cubicBezTo>
                    <a:pt x="11104" y="695076"/>
                    <a:pt x="5791" y="692016"/>
                    <a:pt x="2906" y="687045"/>
                  </a:cubicBezTo>
                  <a:cubicBezTo>
                    <a:pt x="21" y="682074"/>
                    <a:pt x="0" y="675942"/>
                    <a:pt x="2852" y="670952"/>
                  </a:cubicBezTo>
                  <a:lnTo>
                    <a:pt x="381682" y="8000"/>
                  </a:lnTo>
                  <a:cubicBezTo>
                    <a:pt x="384509" y="3053"/>
                    <a:pt x="389769" y="0"/>
                    <a:pt x="395467" y="0"/>
                  </a:cubicBezTo>
                  <a:cubicBezTo>
                    <a:pt x="401165" y="0"/>
                    <a:pt x="406425" y="3053"/>
                    <a:pt x="409252" y="8000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5"/>
          <p:cNvGrpSpPr/>
          <p:nvPr/>
        </p:nvGrpSpPr>
        <p:grpSpPr>
          <a:xfrm rot="10800000">
            <a:off x="11527276" y="-406147"/>
            <a:ext cx="3880297" cy="3436527"/>
            <a:chOff x="29152" y="42992"/>
            <a:chExt cx="754496" cy="668208"/>
          </a:xfrm>
        </p:grpSpPr>
        <p:sp>
          <p:nvSpPr>
            <p:cNvPr id="244" name="Google Shape;244;p5"/>
            <p:cNvSpPr/>
            <p:nvPr/>
          </p:nvSpPr>
          <p:spPr>
            <a:xfrm>
              <a:off x="29152" y="42992"/>
              <a:ext cx="754496" cy="668208"/>
            </a:xfrm>
            <a:custGeom>
              <a:rect b="b" l="l" r="r" t="t"/>
              <a:pathLst>
                <a:path extrusionOk="0" h="668208" w="754496">
                  <a:moveTo>
                    <a:pt x="414003" y="21330"/>
                  </a:moveTo>
                  <a:lnTo>
                    <a:pt x="746893" y="603886"/>
                  </a:lnTo>
                  <a:cubicBezTo>
                    <a:pt x="754496" y="617192"/>
                    <a:pt x="754441" y="633540"/>
                    <a:pt x="746749" y="646795"/>
                  </a:cubicBezTo>
                  <a:cubicBezTo>
                    <a:pt x="739057" y="660050"/>
                    <a:pt x="724890" y="668208"/>
                    <a:pt x="709565" y="668208"/>
                  </a:cubicBezTo>
                  <a:lnTo>
                    <a:pt x="44931" y="668208"/>
                  </a:lnTo>
                  <a:cubicBezTo>
                    <a:pt x="29606" y="668208"/>
                    <a:pt x="15439" y="660050"/>
                    <a:pt x="7747" y="646795"/>
                  </a:cubicBezTo>
                  <a:cubicBezTo>
                    <a:pt x="55" y="633540"/>
                    <a:pt x="0" y="617192"/>
                    <a:pt x="7603" y="603886"/>
                  </a:cubicBezTo>
                  <a:lnTo>
                    <a:pt x="340493" y="21330"/>
                  </a:lnTo>
                  <a:cubicBezTo>
                    <a:pt x="348030" y="8140"/>
                    <a:pt x="362056" y="0"/>
                    <a:pt x="377248" y="0"/>
                  </a:cubicBezTo>
                  <a:cubicBezTo>
                    <a:pt x="392440" y="0"/>
                    <a:pt x="406466" y="8140"/>
                    <a:pt x="414003" y="21330"/>
                  </a:cubicBezTo>
                  <a:close/>
                </a:path>
              </a:pathLst>
            </a:custGeom>
            <a:solidFill>
              <a:srgbClr val="1D7363">
                <a:alpha val="890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oogle Shape;246;p5"/>
          <p:cNvGrpSpPr/>
          <p:nvPr/>
        </p:nvGrpSpPr>
        <p:grpSpPr>
          <a:xfrm>
            <a:off x="12594691" y="3210676"/>
            <a:ext cx="8494316" cy="7473801"/>
            <a:chOff x="13857" y="20435"/>
            <a:chExt cx="785086" cy="690765"/>
          </a:xfrm>
        </p:grpSpPr>
        <p:sp>
          <p:nvSpPr>
            <p:cNvPr id="247" name="Google Shape;247;p5"/>
            <p:cNvSpPr/>
            <p:nvPr/>
          </p:nvSpPr>
          <p:spPr>
            <a:xfrm>
              <a:off x="13857" y="20435"/>
              <a:ext cx="785086" cy="690765"/>
            </a:xfrm>
            <a:custGeom>
              <a:rect b="b" l="l" r="r" t="t"/>
              <a:pathLst>
                <a:path extrusionOk="0" h="690765" w="785086">
                  <a:moveTo>
                    <a:pt x="410014" y="10139"/>
                  </a:moveTo>
                  <a:lnTo>
                    <a:pt x="781472" y="660191"/>
                  </a:lnTo>
                  <a:cubicBezTo>
                    <a:pt x="785086" y="666516"/>
                    <a:pt x="785060" y="674286"/>
                    <a:pt x="781404" y="680587"/>
                  </a:cubicBezTo>
                  <a:cubicBezTo>
                    <a:pt x="777748" y="686887"/>
                    <a:pt x="771014" y="690765"/>
                    <a:pt x="763729" y="690765"/>
                  </a:cubicBezTo>
                  <a:lnTo>
                    <a:pt x="21357" y="690765"/>
                  </a:lnTo>
                  <a:cubicBezTo>
                    <a:pt x="14072" y="690765"/>
                    <a:pt x="7338" y="686887"/>
                    <a:pt x="3682" y="680587"/>
                  </a:cubicBezTo>
                  <a:cubicBezTo>
                    <a:pt x="26" y="674286"/>
                    <a:pt x="0" y="666516"/>
                    <a:pt x="3614" y="660191"/>
                  </a:cubicBezTo>
                  <a:lnTo>
                    <a:pt x="375072" y="10139"/>
                  </a:lnTo>
                  <a:cubicBezTo>
                    <a:pt x="378655" y="3870"/>
                    <a:pt x="385322" y="0"/>
                    <a:pt x="392543" y="0"/>
                  </a:cubicBezTo>
                  <a:cubicBezTo>
                    <a:pt x="399764" y="0"/>
                    <a:pt x="406431" y="3870"/>
                    <a:pt x="410014" y="10139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5"/>
          <p:cNvGrpSpPr/>
          <p:nvPr/>
        </p:nvGrpSpPr>
        <p:grpSpPr>
          <a:xfrm>
            <a:off x="11771990" y="7839035"/>
            <a:ext cx="3585499" cy="3178575"/>
            <a:chOff x="31363" y="46254"/>
            <a:chExt cx="750073" cy="664946"/>
          </a:xfrm>
        </p:grpSpPr>
        <p:sp>
          <p:nvSpPr>
            <p:cNvPr id="250" name="Google Shape;250;p5"/>
            <p:cNvSpPr/>
            <p:nvPr/>
          </p:nvSpPr>
          <p:spPr>
            <a:xfrm>
              <a:off x="31363" y="46254"/>
              <a:ext cx="750073" cy="664946"/>
            </a:xfrm>
            <a:custGeom>
              <a:rect b="b" l="l" r="r" t="t"/>
              <a:pathLst>
                <a:path extrusionOk="0" h="664946" w="750073">
                  <a:moveTo>
                    <a:pt x="414581" y="22948"/>
                  </a:moveTo>
                  <a:lnTo>
                    <a:pt x="741893" y="595744"/>
                  </a:lnTo>
                  <a:cubicBezTo>
                    <a:pt x="750074" y="610060"/>
                    <a:pt x="750015" y="627648"/>
                    <a:pt x="741739" y="641908"/>
                  </a:cubicBezTo>
                  <a:cubicBezTo>
                    <a:pt x="733463" y="656169"/>
                    <a:pt x="718222" y="664946"/>
                    <a:pt x="701734" y="664946"/>
                  </a:cubicBezTo>
                  <a:lnTo>
                    <a:pt x="48340" y="664946"/>
                  </a:lnTo>
                  <a:cubicBezTo>
                    <a:pt x="31852" y="664946"/>
                    <a:pt x="16611" y="656169"/>
                    <a:pt x="8335" y="641908"/>
                  </a:cubicBezTo>
                  <a:cubicBezTo>
                    <a:pt x="59" y="627648"/>
                    <a:pt x="0" y="610060"/>
                    <a:pt x="8181" y="595744"/>
                  </a:cubicBezTo>
                  <a:lnTo>
                    <a:pt x="335493" y="22948"/>
                  </a:lnTo>
                  <a:cubicBezTo>
                    <a:pt x="343602" y="8757"/>
                    <a:pt x="358693" y="0"/>
                    <a:pt x="375037" y="0"/>
                  </a:cubicBezTo>
                  <a:cubicBezTo>
                    <a:pt x="391381" y="0"/>
                    <a:pt x="406472" y="8757"/>
                    <a:pt x="414581" y="22948"/>
                  </a:cubicBezTo>
                  <a:close/>
                </a:path>
              </a:pathLst>
            </a:custGeom>
            <a:solidFill>
              <a:srgbClr val="1D7363">
                <a:alpha val="890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5"/>
          <p:cNvSpPr/>
          <p:nvPr/>
        </p:nvSpPr>
        <p:spPr>
          <a:xfrm>
            <a:off x="-465592" y="9702769"/>
            <a:ext cx="2021342" cy="793377"/>
          </a:xfrm>
          <a:custGeom>
            <a:rect b="b" l="l" r="r" t="t"/>
            <a:pathLst>
              <a:path extrusionOk="0" h="793377" w="2021342">
                <a:moveTo>
                  <a:pt x="0" y="0"/>
                </a:moveTo>
                <a:lnTo>
                  <a:pt x="2021342" y="0"/>
                </a:lnTo>
                <a:lnTo>
                  <a:pt x="2021342" y="793376"/>
                </a:lnTo>
                <a:lnTo>
                  <a:pt x="0" y="79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3" name="Google Shape;253;p5"/>
          <p:cNvGrpSpPr/>
          <p:nvPr/>
        </p:nvGrpSpPr>
        <p:grpSpPr>
          <a:xfrm>
            <a:off x="16106620" y="303325"/>
            <a:ext cx="4035505" cy="818745"/>
            <a:chOff x="0" y="0"/>
            <a:chExt cx="5380674" cy="1091660"/>
          </a:xfrm>
        </p:grpSpPr>
        <p:sp>
          <p:nvSpPr>
            <p:cNvPr id="254" name="Google Shape;254;p5"/>
            <p:cNvSpPr/>
            <p:nvPr/>
          </p:nvSpPr>
          <p:spPr>
            <a:xfrm>
              <a:off x="2599374" y="0"/>
              <a:ext cx="2781300" cy="1091660"/>
            </a:xfrm>
            <a:custGeom>
              <a:rect b="b" l="l" r="r" t="t"/>
              <a:pathLst>
                <a:path extrusionOk="0" h="1091660" w="2781300">
                  <a:moveTo>
                    <a:pt x="0" y="0"/>
                  </a:moveTo>
                  <a:lnTo>
                    <a:pt x="2781300" y="0"/>
                  </a:lnTo>
                  <a:lnTo>
                    <a:pt x="2781300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5" name="Google Shape;255;p5"/>
            <p:cNvSpPr/>
            <p:nvPr/>
          </p:nvSpPr>
          <p:spPr>
            <a:xfrm>
              <a:off x="0" y="0"/>
              <a:ext cx="2487304" cy="1091660"/>
            </a:xfrm>
            <a:custGeom>
              <a:rect b="b" l="l" r="r" t="t"/>
              <a:pathLst>
                <a:path extrusionOk="0" h="1091660" w="2487304">
                  <a:moveTo>
                    <a:pt x="0" y="0"/>
                  </a:moveTo>
                  <a:lnTo>
                    <a:pt x="2487304" y="0"/>
                  </a:lnTo>
                  <a:lnTo>
                    <a:pt x="2487304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11814" t="0"/>
              </a:stretch>
            </a:blipFill>
            <a:ln>
              <a:noFill/>
            </a:ln>
          </p:spPr>
        </p:sp>
      </p:grpSp>
      <p:sp>
        <p:nvSpPr>
          <p:cNvPr id="256" name="Google Shape;256;p5"/>
          <p:cNvSpPr/>
          <p:nvPr/>
        </p:nvSpPr>
        <p:spPr>
          <a:xfrm>
            <a:off x="17674864" y="9720423"/>
            <a:ext cx="899017" cy="732699"/>
          </a:xfrm>
          <a:custGeom>
            <a:rect b="b" l="l" r="r" t="t"/>
            <a:pathLst>
              <a:path extrusionOk="0" h="732699" w="899017">
                <a:moveTo>
                  <a:pt x="0" y="0"/>
                </a:moveTo>
                <a:lnTo>
                  <a:pt x="899018" y="0"/>
                </a:lnTo>
                <a:lnTo>
                  <a:pt x="899018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5"/>
          <p:cNvSpPr/>
          <p:nvPr/>
        </p:nvSpPr>
        <p:spPr>
          <a:xfrm flipH="1" rot="-2199196">
            <a:off x="-1587894" y="-1960574"/>
            <a:ext cx="3285470" cy="3108876"/>
          </a:xfrm>
          <a:custGeom>
            <a:rect b="b" l="l" r="r" t="t"/>
            <a:pathLst>
              <a:path extrusionOk="0" h="3108876" w="3285470">
                <a:moveTo>
                  <a:pt x="3285469" y="0"/>
                </a:moveTo>
                <a:lnTo>
                  <a:pt x="0" y="0"/>
                </a:lnTo>
                <a:lnTo>
                  <a:pt x="0" y="3108876"/>
                </a:lnTo>
                <a:lnTo>
                  <a:pt x="3285469" y="3108876"/>
                </a:lnTo>
                <a:lnTo>
                  <a:pt x="3285469" y="0"/>
                </a:lnTo>
                <a:close/>
              </a:path>
            </a:pathLst>
          </a:custGeom>
          <a:blipFill rotWithShape="1">
            <a:blip r:embed="rId7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5"/>
          <p:cNvSpPr/>
          <p:nvPr/>
        </p:nvSpPr>
        <p:spPr>
          <a:xfrm>
            <a:off x="368234" y="385226"/>
            <a:ext cx="899017" cy="732699"/>
          </a:xfrm>
          <a:custGeom>
            <a:rect b="b" l="l" r="r" t="t"/>
            <a:pathLst>
              <a:path extrusionOk="0" h="732699" w="899017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p5"/>
          <p:cNvSpPr/>
          <p:nvPr/>
        </p:nvSpPr>
        <p:spPr>
          <a:xfrm>
            <a:off x="10737512" y="-3729574"/>
            <a:ext cx="1992249" cy="4114800"/>
          </a:xfrm>
          <a:custGeom>
            <a:rect b="b" l="l" r="r" t="t"/>
            <a:pathLst>
              <a:path extrusionOk="0"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5"/>
          <p:cNvSpPr/>
          <p:nvPr/>
        </p:nvSpPr>
        <p:spPr>
          <a:xfrm>
            <a:off x="10279224" y="1821597"/>
            <a:ext cx="7845149" cy="7207730"/>
          </a:xfrm>
          <a:custGeom>
            <a:rect b="b" l="l" r="r" t="t"/>
            <a:pathLst>
              <a:path extrusionOk="0" h="7207730" w="7845149">
                <a:moveTo>
                  <a:pt x="0" y="0"/>
                </a:moveTo>
                <a:lnTo>
                  <a:pt x="7845149" y="0"/>
                </a:lnTo>
                <a:lnTo>
                  <a:pt x="7845149" y="7207730"/>
                </a:lnTo>
                <a:lnTo>
                  <a:pt x="0" y="7207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 amt="9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5"/>
          <p:cNvSpPr txBox="1"/>
          <p:nvPr/>
        </p:nvSpPr>
        <p:spPr>
          <a:xfrm>
            <a:off x="1500866" y="701070"/>
            <a:ext cx="9557980" cy="189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99"/>
              <a:buFont typeface="Arial"/>
              <a:buNone/>
            </a:pPr>
            <a:r>
              <a:rPr b="1" i="0" lang="en-US" sz="6499" u="none" cap="none" strike="noStrike">
                <a:solidFill>
                  <a:srgbClr val="23403D"/>
                </a:solidFill>
                <a:latin typeface="Arial"/>
                <a:ea typeface="Arial"/>
                <a:cs typeface="Arial"/>
                <a:sym typeface="Arial"/>
              </a:rPr>
              <a:t>INVESTIMENTOS ATENÇÃO PRIMÁRIA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5"/>
          <p:cNvSpPr/>
          <p:nvPr/>
        </p:nvSpPr>
        <p:spPr>
          <a:xfrm>
            <a:off x="11965734" y="1604401"/>
            <a:ext cx="9751366" cy="7077551"/>
          </a:xfrm>
          <a:custGeom>
            <a:rect b="b" l="l" r="r" t="t"/>
            <a:pathLst>
              <a:path extrusionOk="0" h="698500" w="962385">
                <a:moveTo>
                  <a:pt x="955050" y="369643"/>
                </a:moveTo>
                <a:lnTo>
                  <a:pt x="775580" y="678107"/>
                </a:lnTo>
                <a:cubicBezTo>
                  <a:pt x="768234" y="690733"/>
                  <a:pt x="754729" y="698500"/>
                  <a:pt x="740121" y="698500"/>
                </a:cubicBezTo>
                <a:lnTo>
                  <a:pt x="222263" y="698500"/>
                </a:lnTo>
                <a:cubicBezTo>
                  <a:pt x="207655" y="698500"/>
                  <a:pt x="194150" y="690733"/>
                  <a:pt x="186804" y="678107"/>
                </a:cubicBezTo>
                <a:lnTo>
                  <a:pt x="7334" y="369643"/>
                </a:lnTo>
                <a:cubicBezTo>
                  <a:pt x="0" y="357037"/>
                  <a:pt x="0" y="341463"/>
                  <a:pt x="7334" y="328857"/>
                </a:cubicBezTo>
                <a:lnTo>
                  <a:pt x="186804" y="20393"/>
                </a:lnTo>
                <a:cubicBezTo>
                  <a:pt x="194150" y="7767"/>
                  <a:pt x="207655" y="0"/>
                  <a:pt x="222263" y="0"/>
                </a:cubicBezTo>
                <a:lnTo>
                  <a:pt x="740121" y="0"/>
                </a:lnTo>
                <a:cubicBezTo>
                  <a:pt x="754729" y="0"/>
                  <a:pt x="768234" y="7767"/>
                  <a:pt x="775580" y="20393"/>
                </a:cubicBezTo>
                <a:lnTo>
                  <a:pt x="955050" y="328857"/>
                </a:lnTo>
                <a:cubicBezTo>
                  <a:pt x="962385" y="341463"/>
                  <a:pt x="962385" y="357037"/>
                  <a:pt x="955050" y="369643"/>
                </a:cubicBez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-4557" r="-4555" t="0"/>
            </a:stretch>
          </a:blipFill>
          <a:ln cap="rnd" cmpd="sng" w="2095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3" name="Google Shape;263;p5"/>
          <p:cNvGrpSpPr/>
          <p:nvPr/>
        </p:nvGrpSpPr>
        <p:grpSpPr>
          <a:xfrm>
            <a:off x="11438607" y="696583"/>
            <a:ext cx="10450403" cy="8334117"/>
            <a:chOff x="5624" y="-66675"/>
            <a:chExt cx="959633" cy="765300"/>
          </a:xfrm>
        </p:grpSpPr>
        <p:sp>
          <p:nvSpPr>
            <p:cNvPr id="264" name="Google Shape;264;p5"/>
            <p:cNvSpPr/>
            <p:nvPr/>
          </p:nvSpPr>
          <p:spPr>
            <a:xfrm>
              <a:off x="5624" y="0"/>
              <a:ext cx="959633" cy="698500"/>
            </a:xfrm>
            <a:custGeom>
              <a:rect b="b" l="l" r="r" t="t"/>
              <a:pathLst>
                <a:path extrusionOk="0" h="698500" w="959633">
                  <a:moveTo>
                    <a:pt x="950529" y="374567"/>
                  </a:moveTo>
                  <a:lnTo>
                    <a:pt x="776788" y="673183"/>
                  </a:lnTo>
                  <a:cubicBezTo>
                    <a:pt x="767668" y="688858"/>
                    <a:pt x="750902" y="698500"/>
                    <a:pt x="732768" y="698500"/>
                  </a:cubicBezTo>
                  <a:lnTo>
                    <a:pt x="226866" y="698500"/>
                  </a:lnTo>
                  <a:cubicBezTo>
                    <a:pt x="208732" y="698500"/>
                    <a:pt x="191966" y="688858"/>
                    <a:pt x="182846" y="673183"/>
                  </a:cubicBezTo>
                  <a:lnTo>
                    <a:pt x="9106" y="374567"/>
                  </a:lnTo>
                  <a:cubicBezTo>
                    <a:pt x="0" y="358917"/>
                    <a:pt x="0" y="339583"/>
                    <a:pt x="9106" y="323933"/>
                  </a:cubicBezTo>
                  <a:lnTo>
                    <a:pt x="182846" y="25317"/>
                  </a:lnTo>
                  <a:cubicBezTo>
                    <a:pt x="191966" y="9643"/>
                    <a:pt x="208732" y="0"/>
                    <a:pt x="226866" y="0"/>
                  </a:cubicBezTo>
                  <a:lnTo>
                    <a:pt x="732768" y="0"/>
                  </a:lnTo>
                  <a:cubicBezTo>
                    <a:pt x="750902" y="0"/>
                    <a:pt x="767668" y="9643"/>
                    <a:pt x="776788" y="25317"/>
                  </a:cubicBezTo>
                  <a:lnTo>
                    <a:pt x="950529" y="323933"/>
                  </a:lnTo>
                  <a:cubicBezTo>
                    <a:pt x="959634" y="339583"/>
                    <a:pt x="959634" y="358917"/>
                    <a:pt x="950529" y="374567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"/>
            <p:cNvSpPr txBox="1"/>
            <p:nvPr/>
          </p:nvSpPr>
          <p:spPr>
            <a:xfrm>
              <a:off x="114300" y="-66675"/>
              <a:ext cx="742200" cy="76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9825" lIns="59825" spcFirstLastPara="1" rIns="59825" wrap="square" tIns="59825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6" name="Google Shape;266;p5" title="Gráfico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879475" y="2890764"/>
            <a:ext cx="6381249" cy="394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5"/>
          <p:cNvSpPr/>
          <p:nvPr/>
        </p:nvSpPr>
        <p:spPr>
          <a:xfrm>
            <a:off x="-1624016" y="4567802"/>
            <a:ext cx="1992249" cy="4114800"/>
          </a:xfrm>
          <a:custGeom>
            <a:rect b="b" l="l" r="r" t="t"/>
            <a:pathLst>
              <a:path extrusionOk="0"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p5"/>
          <p:cNvSpPr/>
          <p:nvPr/>
        </p:nvSpPr>
        <p:spPr>
          <a:xfrm>
            <a:off x="11965734" y="1604401"/>
            <a:ext cx="9751366" cy="7077551"/>
          </a:xfrm>
          <a:custGeom>
            <a:rect b="b" l="l" r="r" t="t"/>
            <a:pathLst>
              <a:path extrusionOk="0" h="698500" w="962385">
                <a:moveTo>
                  <a:pt x="955050" y="369643"/>
                </a:moveTo>
                <a:lnTo>
                  <a:pt x="775580" y="678107"/>
                </a:lnTo>
                <a:cubicBezTo>
                  <a:pt x="768234" y="690733"/>
                  <a:pt x="754729" y="698500"/>
                  <a:pt x="740121" y="698500"/>
                </a:cubicBezTo>
                <a:lnTo>
                  <a:pt x="222263" y="698500"/>
                </a:lnTo>
                <a:cubicBezTo>
                  <a:pt x="207655" y="698500"/>
                  <a:pt x="194150" y="690733"/>
                  <a:pt x="186804" y="678107"/>
                </a:cubicBezTo>
                <a:lnTo>
                  <a:pt x="7334" y="369643"/>
                </a:lnTo>
                <a:cubicBezTo>
                  <a:pt x="0" y="357037"/>
                  <a:pt x="0" y="341463"/>
                  <a:pt x="7334" y="328857"/>
                </a:cubicBezTo>
                <a:lnTo>
                  <a:pt x="186804" y="20393"/>
                </a:lnTo>
                <a:cubicBezTo>
                  <a:pt x="194150" y="7767"/>
                  <a:pt x="207655" y="0"/>
                  <a:pt x="222263" y="0"/>
                </a:cubicBezTo>
                <a:lnTo>
                  <a:pt x="740121" y="0"/>
                </a:lnTo>
                <a:cubicBezTo>
                  <a:pt x="754729" y="0"/>
                  <a:pt x="768234" y="7767"/>
                  <a:pt x="775580" y="20393"/>
                </a:cubicBezTo>
                <a:lnTo>
                  <a:pt x="955050" y="328857"/>
                </a:lnTo>
                <a:cubicBezTo>
                  <a:pt x="962385" y="341463"/>
                  <a:pt x="962385" y="357037"/>
                  <a:pt x="955050" y="369643"/>
                </a:cubicBez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-4558" r="-4566" t="0"/>
            </a:stretch>
          </a:blipFill>
          <a:ln cap="rnd" cmpd="sng" w="2095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9" name="Google Shape;269;p5"/>
          <p:cNvGraphicFramePr/>
          <p:nvPr/>
        </p:nvGraphicFramePr>
        <p:xfrm>
          <a:off x="3344713" y="736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{2FDA7F2B-977C-4DD6-A0F4-24FDE9577356}</a:tableStyleId>
              </a:tblPr>
              <a:tblGrid>
                <a:gridCol w="3438350"/>
                <a:gridCol w="2256750"/>
              </a:tblGrid>
              <a:tr h="1305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</a:rPr>
                        <a:t>Atenção Primária</a:t>
                      </a:r>
                      <a:endParaRPr b="1"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D7363"/>
                    </a:solidFill>
                    <a:extLst>
                      <a:ext uri="http://customooxmlschemas.google.com/">
                        <go:slidesCustomData xmlns:go="http://customooxmlschemas.google.com/" cellId="269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</a:rPr>
                        <a:t>Valor Acumulado (Janeiro a Dezembro)</a:t>
                      </a:r>
                      <a:endParaRPr b="1"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D7363"/>
                    </a:solidFill>
                    <a:extLst>
                      <a:ext uri="http://customooxmlschemas.google.com/">
                        <go:slidesCustomData xmlns:go="http://customooxmlschemas.google.com/" cellId="269:0:1"/>
                      </a:ext>
                    </a:extLst>
                  </a:tcPr>
                </a:tc>
              </a:tr>
              <a:tr h="35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Despesas de Custeio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  <a:extLst>
                      <a:ext uri="http://customooxmlschemas.google.com/">
                        <go:slidesCustomData xmlns:go="http://customooxmlschemas.google.com/" cellId="269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R$ 6.072.914,01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  <a:extLst>
                      <a:ext uri="http://customooxmlschemas.google.com/">
                        <go:slidesCustomData xmlns:go="http://customooxmlschemas.google.com/" cellId="269:1:1"/>
                      </a:ext>
                    </a:extLst>
                  </a:tcPr>
                </a:tc>
              </a:tr>
              <a:tr h="35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Capital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  <a:extLst>
                      <a:ext uri="http://customooxmlschemas.google.com/">
                        <go:slidesCustomData xmlns:go="http://customooxmlschemas.google.com/" cellId="269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R$ 101.006,59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  <a:extLst>
                      <a:ext uri="http://customooxmlschemas.google.com/">
                        <go:slidesCustomData xmlns:go="http://customooxmlschemas.google.com/" cellId="269:2:1"/>
                      </a:ext>
                    </a:extLst>
                  </a:tcPr>
                </a:tc>
              </a:tr>
              <a:tr h="35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</a:rPr>
                        <a:t>Total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  <a:extLst>
                      <a:ext uri="http://customooxmlschemas.google.com/">
                        <go:slidesCustomData xmlns:go="http://customooxmlschemas.google.com/" cellId="269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R$ 6.173.920,60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  <a:extLst>
                      <a:ext uri="http://customooxmlschemas.google.com/">
                        <go:slidesCustomData xmlns:go="http://customooxmlschemas.google.com/" cellId="269:3:1"/>
                      </a:ext>
                    </a:extLs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/>
          <p:nvPr/>
        </p:nvSpPr>
        <p:spPr>
          <a:xfrm rot="5400000">
            <a:off x="4000500" y="-4188023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2883" r="-12882" t="0"/>
            </a:stretch>
          </a:blipFill>
          <a:ln>
            <a:noFill/>
          </a:ln>
        </p:spPr>
      </p:sp>
      <p:grpSp>
        <p:nvGrpSpPr>
          <p:cNvPr id="275" name="Google Shape;275;p6"/>
          <p:cNvGrpSpPr/>
          <p:nvPr/>
        </p:nvGrpSpPr>
        <p:grpSpPr>
          <a:xfrm>
            <a:off x="12054705" y="-3889268"/>
            <a:ext cx="11064982" cy="13541009"/>
            <a:chOff x="3521" y="-66675"/>
            <a:chExt cx="703642" cy="861097"/>
          </a:xfrm>
        </p:grpSpPr>
        <p:sp>
          <p:nvSpPr>
            <p:cNvPr id="276" name="Google Shape;276;p6"/>
            <p:cNvSpPr/>
            <p:nvPr/>
          </p:nvSpPr>
          <p:spPr>
            <a:xfrm>
              <a:off x="3521" y="0"/>
              <a:ext cx="703642" cy="794422"/>
            </a:xfrm>
            <a:custGeom>
              <a:rect b="b" l="l" r="r" t="t"/>
              <a:pathLst>
                <a:path extrusionOk="0" h="794422" w="703642">
                  <a:moveTo>
                    <a:pt x="697698" y="415713"/>
                  </a:moveTo>
                  <a:lnTo>
                    <a:pt x="513428" y="775920"/>
                  </a:lnTo>
                  <a:cubicBezTo>
                    <a:pt x="507619" y="787277"/>
                    <a:pt x="495937" y="794422"/>
                    <a:pt x="483181" y="794422"/>
                  </a:cubicBezTo>
                  <a:lnTo>
                    <a:pt x="220461" y="794422"/>
                  </a:lnTo>
                  <a:cubicBezTo>
                    <a:pt x="207705" y="794422"/>
                    <a:pt x="196024" y="787277"/>
                    <a:pt x="190214" y="775920"/>
                  </a:cubicBezTo>
                  <a:lnTo>
                    <a:pt x="5944" y="415713"/>
                  </a:lnTo>
                  <a:cubicBezTo>
                    <a:pt x="0" y="404094"/>
                    <a:pt x="0" y="390328"/>
                    <a:pt x="5944" y="378709"/>
                  </a:cubicBezTo>
                  <a:lnTo>
                    <a:pt x="190214" y="18502"/>
                  </a:lnTo>
                  <a:cubicBezTo>
                    <a:pt x="196024" y="7145"/>
                    <a:pt x="207705" y="0"/>
                    <a:pt x="220461" y="0"/>
                  </a:cubicBezTo>
                  <a:lnTo>
                    <a:pt x="483181" y="0"/>
                  </a:lnTo>
                  <a:cubicBezTo>
                    <a:pt x="495937" y="0"/>
                    <a:pt x="507619" y="7145"/>
                    <a:pt x="513428" y="18502"/>
                  </a:cubicBezTo>
                  <a:lnTo>
                    <a:pt x="697698" y="378709"/>
                  </a:lnTo>
                  <a:cubicBezTo>
                    <a:pt x="703642" y="390328"/>
                    <a:pt x="703642" y="404094"/>
                    <a:pt x="697698" y="415713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6"/>
            <p:cNvSpPr txBox="1"/>
            <p:nvPr/>
          </p:nvSpPr>
          <p:spPr>
            <a:xfrm>
              <a:off x="114300" y="-66675"/>
              <a:ext cx="482084" cy="861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9825" lIns="59825" spcFirstLastPara="1" rIns="59825" wrap="square" tIns="59825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6"/>
          <p:cNvGrpSpPr/>
          <p:nvPr/>
        </p:nvGrpSpPr>
        <p:grpSpPr>
          <a:xfrm>
            <a:off x="12077454" y="-3291613"/>
            <a:ext cx="9540354" cy="12431629"/>
            <a:chOff x="5411" y="-66675"/>
            <a:chExt cx="660828" cy="861097"/>
          </a:xfrm>
        </p:grpSpPr>
        <p:sp>
          <p:nvSpPr>
            <p:cNvPr id="279" name="Google Shape;279;p6"/>
            <p:cNvSpPr/>
            <p:nvPr/>
          </p:nvSpPr>
          <p:spPr>
            <a:xfrm>
              <a:off x="5411" y="0"/>
              <a:ext cx="660828" cy="794422"/>
            </a:xfrm>
            <a:custGeom>
              <a:rect b="b" l="l" r="r" t="t"/>
              <a:pathLst>
                <a:path extrusionOk="0" h="794422" w="660828">
                  <a:moveTo>
                    <a:pt x="651694" y="425643"/>
                  </a:moveTo>
                  <a:lnTo>
                    <a:pt x="477584" y="765990"/>
                  </a:lnTo>
                  <a:cubicBezTo>
                    <a:pt x="468657" y="783442"/>
                    <a:pt x="450705" y="794422"/>
                    <a:pt x="431103" y="794422"/>
                  </a:cubicBezTo>
                  <a:lnTo>
                    <a:pt x="229726" y="794422"/>
                  </a:lnTo>
                  <a:cubicBezTo>
                    <a:pt x="210123" y="794422"/>
                    <a:pt x="192172" y="783442"/>
                    <a:pt x="183244" y="765990"/>
                  </a:cubicBezTo>
                  <a:lnTo>
                    <a:pt x="9134" y="425643"/>
                  </a:lnTo>
                  <a:cubicBezTo>
                    <a:pt x="0" y="407789"/>
                    <a:pt x="0" y="386633"/>
                    <a:pt x="9134" y="368779"/>
                  </a:cubicBezTo>
                  <a:lnTo>
                    <a:pt x="183244" y="28432"/>
                  </a:lnTo>
                  <a:cubicBezTo>
                    <a:pt x="192172" y="10980"/>
                    <a:pt x="210123" y="0"/>
                    <a:pt x="229726" y="0"/>
                  </a:cubicBezTo>
                  <a:lnTo>
                    <a:pt x="431103" y="0"/>
                  </a:lnTo>
                  <a:cubicBezTo>
                    <a:pt x="450705" y="0"/>
                    <a:pt x="468657" y="10980"/>
                    <a:pt x="477584" y="28432"/>
                  </a:cubicBezTo>
                  <a:lnTo>
                    <a:pt x="651694" y="368779"/>
                  </a:lnTo>
                  <a:cubicBezTo>
                    <a:pt x="660828" y="386633"/>
                    <a:pt x="660828" y="407789"/>
                    <a:pt x="651694" y="425643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6"/>
            <p:cNvSpPr txBox="1"/>
            <p:nvPr/>
          </p:nvSpPr>
          <p:spPr>
            <a:xfrm>
              <a:off x="114300" y="-66675"/>
              <a:ext cx="443050" cy="861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9825" lIns="59825" spcFirstLastPara="1" rIns="59825" wrap="square" tIns="59825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1" name="Google Shape;281;p6"/>
          <p:cNvSpPr/>
          <p:nvPr/>
        </p:nvSpPr>
        <p:spPr>
          <a:xfrm>
            <a:off x="12296101" y="-1635955"/>
            <a:ext cx="9344620" cy="10673060"/>
          </a:xfrm>
          <a:custGeom>
            <a:rect b="b" l="l" r="r" t="t"/>
            <a:pathLst>
              <a:path extrusionOk="0" h="794422" w="695543">
                <a:moveTo>
                  <a:pt x="688518" y="419078"/>
                </a:moveTo>
                <a:lnTo>
                  <a:pt x="507691" y="772555"/>
                </a:lnTo>
                <a:cubicBezTo>
                  <a:pt x="500825" y="785977"/>
                  <a:pt x="487019" y="794422"/>
                  <a:pt x="471942" y="794422"/>
                </a:cubicBezTo>
                <a:lnTo>
                  <a:pt x="223601" y="794422"/>
                </a:lnTo>
                <a:cubicBezTo>
                  <a:pt x="208524" y="794422"/>
                  <a:pt x="194718" y="785977"/>
                  <a:pt x="187851" y="772555"/>
                </a:cubicBezTo>
                <a:lnTo>
                  <a:pt x="7025" y="419078"/>
                </a:lnTo>
                <a:cubicBezTo>
                  <a:pt x="0" y="405347"/>
                  <a:pt x="0" y="389076"/>
                  <a:pt x="7025" y="375344"/>
                </a:cubicBezTo>
                <a:lnTo>
                  <a:pt x="187851" y="21867"/>
                </a:lnTo>
                <a:cubicBezTo>
                  <a:pt x="194718" y="8445"/>
                  <a:pt x="208524" y="0"/>
                  <a:pt x="223601" y="0"/>
                </a:cubicBezTo>
                <a:lnTo>
                  <a:pt x="471942" y="0"/>
                </a:lnTo>
                <a:cubicBezTo>
                  <a:pt x="487019" y="0"/>
                  <a:pt x="500825" y="8445"/>
                  <a:pt x="507691" y="21867"/>
                </a:cubicBezTo>
                <a:lnTo>
                  <a:pt x="688518" y="375344"/>
                </a:lnTo>
                <a:cubicBezTo>
                  <a:pt x="695543" y="389076"/>
                  <a:pt x="695543" y="405347"/>
                  <a:pt x="688518" y="419078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6522" r="-26521" t="0"/>
            </a:stretch>
          </a:blipFill>
          <a:ln cap="rnd" cmpd="sng" w="2095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" name="Google Shape;282;p6"/>
          <p:cNvGrpSpPr/>
          <p:nvPr/>
        </p:nvGrpSpPr>
        <p:grpSpPr>
          <a:xfrm>
            <a:off x="-3321865" y="-3260322"/>
            <a:ext cx="5059505" cy="4814703"/>
            <a:chOff x="4360" y="-66675"/>
            <a:chExt cx="804080" cy="765175"/>
          </a:xfrm>
        </p:grpSpPr>
        <p:sp>
          <p:nvSpPr>
            <p:cNvPr id="283" name="Google Shape;283;p6"/>
            <p:cNvSpPr/>
            <p:nvPr/>
          </p:nvSpPr>
          <p:spPr>
            <a:xfrm>
              <a:off x="4360" y="0"/>
              <a:ext cx="804080" cy="698500"/>
            </a:xfrm>
            <a:custGeom>
              <a:rect b="b" l="l" r="r" t="t"/>
              <a:pathLst>
                <a:path extrusionOk="0" h="698500" w="80408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6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6"/>
          <p:cNvSpPr/>
          <p:nvPr/>
        </p:nvSpPr>
        <p:spPr>
          <a:xfrm>
            <a:off x="368234" y="385226"/>
            <a:ext cx="899017" cy="732699"/>
          </a:xfrm>
          <a:custGeom>
            <a:rect b="b" l="l" r="r" t="t"/>
            <a:pathLst>
              <a:path extrusionOk="0" h="732699" w="899017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6"/>
          <p:cNvSpPr/>
          <p:nvPr/>
        </p:nvSpPr>
        <p:spPr>
          <a:xfrm rot="10800000">
            <a:off x="-435741" y="9972675"/>
            <a:ext cx="17403799" cy="2759967"/>
          </a:xfrm>
          <a:custGeom>
            <a:rect b="b" l="l" r="r" t="t"/>
            <a:pathLst>
              <a:path extrusionOk="0" h="2759967" w="17403799">
                <a:moveTo>
                  <a:pt x="0" y="0"/>
                </a:moveTo>
                <a:lnTo>
                  <a:pt x="17403799" y="0"/>
                </a:lnTo>
                <a:lnTo>
                  <a:pt x="17403799" y="2759967"/>
                </a:lnTo>
                <a:lnTo>
                  <a:pt x="0" y="2759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-265698"/>
            </a:stretch>
          </a:blipFill>
          <a:ln>
            <a:noFill/>
          </a:ln>
        </p:spPr>
      </p:sp>
      <p:sp>
        <p:nvSpPr>
          <p:cNvPr id="287" name="Google Shape;287;p6"/>
          <p:cNvSpPr/>
          <p:nvPr/>
        </p:nvSpPr>
        <p:spPr>
          <a:xfrm>
            <a:off x="-1431866" y="4260579"/>
            <a:ext cx="1992249" cy="4114800"/>
          </a:xfrm>
          <a:custGeom>
            <a:rect b="b" l="l" r="r" t="t"/>
            <a:pathLst>
              <a:path extrusionOk="0"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8" name="Google Shape;288;p6"/>
          <p:cNvSpPr txBox="1"/>
          <p:nvPr/>
        </p:nvSpPr>
        <p:spPr>
          <a:xfrm>
            <a:off x="1267251" y="131239"/>
            <a:ext cx="10732200" cy="26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-US" sz="5300" u="none" cap="none" strike="noStrike">
                <a:solidFill>
                  <a:srgbClr val="23403D"/>
                </a:solidFill>
                <a:latin typeface="Arial"/>
                <a:ea typeface="Arial"/>
                <a:cs typeface="Arial"/>
                <a:sym typeface="Arial"/>
              </a:rPr>
              <a:t>PRODUÇÃO DE ATENÇÃO AMBULATORIAL ESPECIALIZADA E HOSPITALAR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6"/>
          <p:cNvSpPr/>
          <p:nvPr/>
        </p:nvSpPr>
        <p:spPr>
          <a:xfrm>
            <a:off x="1047750" y="6978382"/>
            <a:ext cx="1654131" cy="1654131"/>
          </a:xfrm>
          <a:custGeom>
            <a:rect b="b" l="l" r="r" t="t"/>
            <a:pathLst>
              <a:path extrusionOk="0" h="1654131" w="1654131">
                <a:moveTo>
                  <a:pt x="0" y="0"/>
                </a:moveTo>
                <a:lnTo>
                  <a:pt x="1654131" y="0"/>
                </a:lnTo>
                <a:lnTo>
                  <a:pt x="1654131" y="1654131"/>
                </a:lnTo>
                <a:lnTo>
                  <a:pt x="0" y="1654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6"/>
          <p:cNvSpPr/>
          <p:nvPr/>
        </p:nvSpPr>
        <p:spPr>
          <a:xfrm>
            <a:off x="1066800" y="5566660"/>
            <a:ext cx="1654131" cy="1654131"/>
          </a:xfrm>
          <a:custGeom>
            <a:rect b="b" l="l" r="r" t="t"/>
            <a:pathLst>
              <a:path extrusionOk="0" h="1654131" w="1654131">
                <a:moveTo>
                  <a:pt x="0" y="0"/>
                </a:moveTo>
                <a:lnTo>
                  <a:pt x="1654131" y="0"/>
                </a:lnTo>
                <a:lnTo>
                  <a:pt x="1654131" y="1654131"/>
                </a:lnTo>
                <a:lnTo>
                  <a:pt x="0" y="1654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1" name="Google Shape;291;p6"/>
          <p:cNvSpPr/>
          <p:nvPr/>
        </p:nvSpPr>
        <p:spPr>
          <a:xfrm>
            <a:off x="1047750" y="3871999"/>
            <a:ext cx="1654131" cy="1654131"/>
          </a:xfrm>
          <a:custGeom>
            <a:rect b="b" l="l" r="r" t="t"/>
            <a:pathLst>
              <a:path extrusionOk="0" h="1654131" w="1654131">
                <a:moveTo>
                  <a:pt x="0" y="0"/>
                </a:moveTo>
                <a:lnTo>
                  <a:pt x="1654131" y="0"/>
                </a:lnTo>
                <a:lnTo>
                  <a:pt x="1654131" y="1654131"/>
                </a:lnTo>
                <a:lnTo>
                  <a:pt x="0" y="1654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92" name="Google Shape;292;p6"/>
          <p:cNvGrpSpPr/>
          <p:nvPr/>
        </p:nvGrpSpPr>
        <p:grpSpPr>
          <a:xfrm>
            <a:off x="981325" y="5425177"/>
            <a:ext cx="1535217" cy="1358920"/>
            <a:chOff x="0" y="0"/>
            <a:chExt cx="812800" cy="812800"/>
          </a:xfrm>
        </p:grpSpPr>
        <p:sp>
          <p:nvSpPr>
            <p:cNvPr id="293" name="Google Shape;293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6"/>
            <p:cNvSpPr txBox="1"/>
            <p:nvPr/>
          </p:nvSpPr>
          <p:spPr>
            <a:xfrm>
              <a:off x="76199" y="38100"/>
              <a:ext cx="6582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en-US" sz="2400">
                  <a:solidFill>
                    <a:srgbClr val="FFFFFF"/>
                  </a:solidFill>
                </a:rPr>
                <a:t>101.13</a:t>
              </a:r>
              <a:r>
                <a:rPr b="1" i="0" lang="en-US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p6"/>
          <p:cNvGrpSpPr/>
          <p:nvPr/>
        </p:nvGrpSpPr>
        <p:grpSpPr>
          <a:xfrm>
            <a:off x="1028700" y="3871999"/>
            <a:ext cx="1358920" cy="1358920"/>
            <a:chOff x="0" y="0"/>
            <a:chExt cx="812800" cy="812800"/>
          </a:xfrm>
        </p:grpSpPr>
        <p:sp>
          <p:nvSpPr>
            <p:cNvPr id="296" name="Google Shape;296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en-US" sz="2400">
                  <a:solidFill>
                    <a:srgbClr val="FFFFFF"/>
                  </a:solidFill>
                </a:rPr>
                <a:t>92.593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" name="Google Shape;298;p6"/>
          <p:cNvGrpSpPr/>
          <p:nvPr/>
        </p:nvGrpSpPr>
        <p:grpSpPr>
          <a:xfrm>
            <a:off x="1009688" y="6976194"/>
            <a:ext cx="1358920" cy="1358920"/>
            <a:chOff x="0" y="0"/>
            <a:chExt cx="812800" cy="812800"/>
          </a:xfrm>
        </p:grpSpPr>
        <p:sp>
          <p:nvSpPr>
            <p:cNvPr id="299" name="Google Shape;299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r>
              <a:r>
                <a:rPr b="1" lang="en-US" sz="2400">
                  <a:solidFill>
                    <a:srgbClr val="FFFFFF"/>
                  </a:solidFill>
                </a:rPr>
                <a:t>6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1" name="Google Shape;301;p6"/>
          <p:cNvSpPr txBox="1"/>
          <p:nvPr/>
        </p:nvSpPr>
        <p:spPr>
          <a:xfrm>
            <a:off x="2692354" y="5719060"/>
            <a:ext cx="267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Procedimentos Clínicos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6"/>
          <p:cNvSpPr txBox="1"/>
          <p:nvPr/>
        </p:nvSpPr>
        <p:spPr>
          <a:xfrm>
            <a:off x="2720931" y="4176799"/>
            <a:ext cx="3067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Procedimentos com Finalidade Diagnostica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6"/>
          <p:cNvSpPr txBox="1"/>
          <p:nvPr/>
        </p:nvSpPr>
        <p:spPr>
          <a:xfrm>
            <a:off x="2817929" y="7286220"/>
            <a:ext cx="2424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Procedimentos Cirurgicos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6"/>
          <p:cNvSpPr/>
          <p:nvPr/>
        </p:nvSpPr>
        <p:spPr>
          <a:xfrm>
            <a:off x="6351370" y="7343676"/>
            <a:ext cx="1654131" cy="1654131"/>
          </a:xfrm>
          <a:custGeom>
            <a:rect b="b" l="l" r="r" t="t"/>
            <a:pathLst>
              <a:path extrusionOk="0" h="1654131" w="1654131">
                <a:moveTo>
                  <a:pt x="0" y="0"/>
                </a:moveTo>
                <a:lnTo>
                  <a:pt x="1654131" y="0"/>
                </a:lnTo>
                <a:lnTo>
                  <a:pt x="1654131" y="1654131"/>
                </a:lnTo>
                <a:lnTo>
                  <a:pt x="0" y="1654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05" name="Google Shape;305;p6"/>
          <p:cNvGrpSpPr/>
          <p:nvPr/>
        </p:nvGrpSpPr>
        <p:grpSpPr>
          <a:xfrm>
            <a:off x="6577671" y="7335801"/>
            <a:ext cx="1358920" cy="1358920"/>
            <a:chOff x="0" y="0"/>
            <a:chExt cx="812800" cy="812800"/>
          </a:xfrm>
        </p:grpSpPr>
        <p:sp>
          <p:nvSpPr>
            <p:cNvPr id="306" name="Google Shape;306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en-US" sz="2400">
                  <a:solidFill>
                    <a:srgbClr val="FFFFFF"/>
                  </a:solidFill>
                </a:rPr>
                <a:t>174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8" name="Google Shape;308;p6"/>
          <p:cNvSpPr txBox="1"/>
          <p:nvPr/>
        </p:nvSpPr>
        <p:spPr>
          <a:xfrm>
            <a:off x="8413685" y="7658901"/>
            <a:ext cx="2424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Procedimentos Clínicos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6"/>
          <p:cNvSpPr txBox="1"/>
          <p:nvPr/>
        </p:nvSpPr>
        <p:spPr>
          <a:xfrm>
            <a:off x="1708150" y="3110200"/>
            <a:ext cx="267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b="1" i="0" lang="en-US" sz="2999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Ambulatoriais</a:t>
            </a:r>
            <a:endParaRPr b="1" i="0" sz="2999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6"/>
          <p:cNvSpPr txBox="1"/>
          <p:nvPr/>
        </p:nvSpPr>
        <p:spPr>
          <a:xfrm>
            <a:off x="7679399" y="6448352"/>
            <a:ext cx="2424083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b="1" i="0" lang="en-US" sz="2999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Hospitalares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6"/>
          <p:cNvSpPr txBox="1"/>
          <p:nvPr/>
        </p:nvSpPr>
        <p:spPr>
          <a:xfrm>
            <a:off x="15545105" y="9191625"/>
            <a:ext cx="3720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2" name="Google Shape;312;p6"/>
          <p:cNvGrpSpPr/>
          <p:nvPr/>
        </p:nvGrpSpPr>
        <p:grpSpPr>
          <a:xfrm>
            <a:off x="6518021" y="4698927"/>
            <a:ext cx="1358900" cy="1358900"/>
            <a:chOff x="0" y="0"/>
            <a:chExt cx="812800" cy="812800"/>
          </a:xfrm>
        </p:grpSpPr>
        <p:sp>
          <p:nvSpPr>
            <p:cNvPr id="313" name="Google Shape;313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b="1" lang="en-US" sz="2400">
                  <a:solidFill>
                    <a:srgbClr val="FFFFFF"/>
                  </a:solidFill>
                </a:rPr>
                <a:t>9.953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6"/>
          <p:cNvGrpSpPr/>
          <p:nvPr/>
        </p:nvGrpSpPr>
        <p:grpSpPr>
          <a:xfrm>
            <a:off x="6498971" y="2926604"/>
            <a:ext cx="1358900" cy="1358900"/>
            <a:chOff x="0" y="0"/>
            <a:chExt cx="812800" cy="812800"/>
          </a:xfrm>
        </p:grpSpPr>
        <p:sp>
          <p:nvSpPr>
            <p:cNvPr id="316" name="Google Shape;316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400">
                  <a:solidFill>
                    <a:srgbClr val="FFFFFF"/>
                  </a:solidFill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" name="Google Shape;318;p6"/>
          <p:cNvSpPr txBox="1"/>
          <p:nvPr/>
        </p:nvSpPr>
        <p:spPr>
          <a:xfrm>
            <a:off x="8288174" y="5003727"/>
            <a:ext cx="2675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Ações complementares da atenção à saúde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6"/>
          <p:cNvSpPr txBox="1"/>
          <p:nvPr/>
        </p:nvSpPr>
        <p:spPr>
          <a:xfrm>
            <a:off x="8191201" y="3231404"/>
            <a:ext cx="3067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Orteses, próteses e materiais especiais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0" name="Google Shape;320;p6"/>
          <p:cNvGrpSpPr/>
          <p:nvPr/>
        </p:nvGrpSpPr>
        <p:grpSpPr>
          <a:xfrm>
            <a:off x="1028688" y="8527219"/>
            <a:ext cx="1358920" cy="1358920"/>
            <a:chOff x="0" y="0"/>
            <a:chExt cx="812800" cy="812800"/>
          </a:xfrm>
        </p:grpSpPr>
        <p:sp>
          <p:nvSpPr>
            <p:cNvPr id="321" name="Google Shape;321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400">
                  <a:solidFill>
                    <a:srgbClr val="FFFFFF"/>
                  </a:solidFill>
                </a:rPr>
                <a:t>2</a:t>
              </a:r>
              <a:r>
                <a:rPr b="1" i="0" lang="en-US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r>
                <a:rPr b="1" lang="en-US" sz="2400">
                  <a:solidFill>
                    <a:srgbClr val="FFFFFF"/>
                  </a:solidFill>
                </a:rPr>
                <a:t>0</a:t>
              </a:r>
              <a:r>
                <a:rPr b="1" i="0" lang="en-US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84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" name="Google Shape;323;p6"/>
          <p:cNvSpPr txBox="1"/>
          <p:nvPr/>
        </p:nvSpPr>
        <p:spPr>
          <a:xfrm>
            <a:off x="2720950" y="8857965"/>
            <a:ext cx="30678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Ações de promoção e prevenção em saúde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7"/>
          <p:cNvSpPr/>
          <p:nvPr/>
        </p:nvSpPr>
        <p:spPr>
          <a:xfrm rot="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2883" r="-12882" t="0"/>
            </a:stretch>
          </a:blipFill>
          <a:ln>
            <a:noFill/>
          </a:ln>
        </p:spPr>
      </p:sp>
      <p:grpSp>
        <p:nvGrpSpPr>
          <p:cNvPr id="329" name="Google Shape;329;p7"/>
          <p:cNvGrpSpPr/>
          <p:nvPr/>
        </p:nvGrpSpPr>
        <p:grpSpPr>
          <a:xfrm>
            <a:off x="12054705" y="-3889271"/>
            <a:ext cx="11065012" cy="13541044"/>
            <a:chOff x="3521" y="-66675"/>
            <a:chExt cx="703642" cy="861097"/>
          </a:xfrm>
        </p:grpSpPr>
        <p:sp>
          <p:nvSpPr>
            <p:cNvPr id="330" name="Google Shape;330;p7"/>
            <p:cNvSpPr/>
            <p:nvPr/>
          </p:nvSpPr>
          <p:spPr>
            <a:xfrm>
              <a:off x="3521" y="0"/>
              <a:ext cx="703642" cy="794422"/>
            </a:xfrm>
            <a:custGeom>
              <a:rect b="b" l="l" r="r" t="t"/>
              <a:pathLst>
                <a:path extrusionOk="0" h="794422" w="703642">
                  <a:moveTo>
                    <a:pt x="697698" y="415713"/>
                  </a:moveTo>
                  <a:lnTo>
                    <a:pt x="513428" y="775920"/>
                  </a:lnTo>
                  <a:cubicBezTo>
                    <a:pt x="507619" y="787277"/>
                    <a:pt x="495937" y="794422"/>
                    <a:pt x="483181" y="794422"/>
                  </a:cubicBezTo>
                  <a:lnTo>
                    <a:pt x="220461" y="794422"/>
                  </a:lnTo>
                  <a:cubicBezTo>
                    <a:pt x="207705" y="794422"/>
                    <a:pt x="196024" y="787277"/>
                    <a:pt x="190214" y="775920"/>
                  </a:cubicBezTo>
                  <a:lnTo>
                    <a:pt x="5944" y="415713"/>
                  </a:lnTo>
                  <a:cubicBezTo>
                    <a:pt x="0" y="404094"/>
                    <a:pt x="0" y="390328"/>
                    <a:pt x="5944" y="378709"/>
                  </a:cubicBezTo>
                  <a:lnTo>
                    <a:pt x="190214" y="18502"/>
                  </a:lnTo>
                  <a:cubicBezTo>
                    <a:pt x="196024" y="7145"/>
                    <a:pt x="207705" y="0"/>
                    <a:pt x="220461" y="0"/>
                  </a:cubicBezTo>
                  <a:lnTo>
                    <a:pt x="483181" y="0"/>
                  </a:lnTo>
                  <a:cubicBezTo>
                    <a:pt x="495937" y="0"/>
                    <a:pt x="507619" y="7145"/>
                    <a:pt x="513428" y="18502"/>
                  </a:cubicBezTo>
                  <a:lnTo>
                    <a:pt x="697698" y="378709"/>
                  </a:lnTo>
                  <a:cubicBezTo>
                    <a:pt x="703642" y="390328"/>
                    <a:pt x="703642" y="404094"/>
                    <a:pt x="697698" y="415713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7"/>
            <p:cNvSpPr txBox="1"/>
            <p:nvPr/>
          </p:nvSpPr>
          <p:spPr>
            <a:xfrm>
              <a:off x="114300" y="-66675"/>
              <a:ext cx="482084" cy="861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9825" lIns="59825" spcFirstLastPara="1" rIns="59825" wrap="square" tIns="59825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7"/>
          <p:cNvGrpSpPr/>
          <p:nvPr/>
        </p:nvGrpSpPr>
        <p:grpSpPr>
          <a:xfrm>
            <a:off x="12077454" y="-3291613"/>
            <a:ext cx="9540354" cy="12431629"/>
            <a:chOff x="5411" y="-66675"/>
            <a:chExt cx="660828" cy="861097"/>
          </a:xfrm>
        </p:grpSpPr>
        <p:sp>
          <p:nvSpPr>
            <p:cNvPr id="333" name="Google Shape;333;p7"/>
            <p:cNvSpPr/>
            <p:nvPr/>
          </p:nvSpPr>
          <p:spPr>
            <a:xfrm>
              <a:off x="5411" y="0"/>
              <a:ext cx="660828" cy="794422"/>
            </a:xfrm>
            <a:custGeom>
              <a:rect b="b" l="l" r="r" t="t"/>
              <a:pathLst>
                <a:path extrusionOk="0" h="794422" w="660828">
                  <a:moveTo>
                    <a:pt x="651694" y="425643"/>
                  </a:moveTo>
                  <a:lnTo>
                    <a:pt x="477584" y="765990"/>
                  </a:lnTo>
                  <a:cubicBezTo>
                    <a:pt x="468657" y="783442"/>
                    <a:pt x="450705" y="794422"/>
                    <a:pt x="431103" y="794422"/>
                  </a:cubicBezTo>
                  <a:lnTo>
                    <a:pt x="229726" y="794422"/>
                  </a:lnTo>
                  <a:cubicBezTo>
                    <a:pt x="210123" y="794422"/>
                    <a:pt x="192172" y="783442"/>
                    <a:pt x="183244" y="765990"/>
                  </a:cubicBezTo>
                  <a:lnTo>
                    <a:pt x="9134" y="425643"/>
                  </a:lnTo>
                  <a:cubicBezTo>
                    <a:pt x="0" y="407789"/>
                    <a:pt x="0" y="386633"/>
                    <a:pt x="9134" y="368779"/>
                  </a:cubicBezTo>
                  <a:lnTo>
                    <a:pt x="183244" y="28432"/>
                  </a:lnTo>
                  <a:cubicBezTo>
                    <a:pt x="192172" y="10980"/>
                    <a:pt x="210123" y="0"/>
                    <a:pt x="229726" y="0"/>
                  </a:cubicBezTo>
                  <a:lnTo>
                    <a:pt x="431103" y="0"/>
                  </a:lnTo>
                  <a:cubicBezTo>
                    <a:pt x="450705" y="0"/>
                    <a:pt x="468657" y="10980"/>
                    <a:pt x="477584" y="28432"/>
                  </a:cubicBezTo>
                  <a:lnTo>
                    <a:pt x="651694" y="368779"/>
                  </a:lnTo>
                  <a:cubicBezTo>
                    <a:pt x="660828" y="386633"/>
                    <a:pt x="660828" y="407789"/>
                    <a:pt x="651694" y="425643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7"/>
            <p:cNvSpPr txBox="1"/>
            <p:nvPr/>
          </p:nvSpPr>
          <p:spPr>
            <a:xfrm>
              <a:off x="114300" y="-66675"/>
              <a:ext cx="443050" cy="861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9825" lIns="59825" spcFirstLastPara="1" rIns="59825" wrap="square" tIns="59825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p7"/>
          <p:cNvSpPr/>
          <p:nvPr/>
        </p:nvSpPr>
        <p:spPr>
          <a:xfrm>
            <a:off x="12296101" y="-1930635"/>
            <a:ext cx="9343914" cy="10672259"/>
          </a:xfrm>
          <a:custGeom>
            <a:rect b="b" l="l" r="r" t="t"/>
            <a:pathLst>
              <a:path extrusionOk="0" h="794422" w="695543">
                <a:moveTo>
                  <a:pt x="688518" y="419078"/>
                </a:moveTo>
                <a:lnTo>
                  <a:pt x="507691" y="772555"/>
                </a:lnTo>
                <a:cubicBezTo>
                  <a:pt x="500825" y="785977"/>
                  <a:pt x="487019" y="794422"/>
                  <a:pt x="471942" y="794422"/>
                </a:cubicBezTo>
                <a:lnTo>
                  <a:pt x="223601" y="794422"/>
                </a:lnTo>
                <a:cubicBezTo>
                  <a:pt x="208524" y="794422"/>
                  <a:pt x="194718" y="785977"/>
                  <a:pt x="187851" y="772555"/>
                </a:cubicBezTo>
                <a:lnTo>
                  <a:pt x="7025" y="419078"/>
                </a:lnTo>
                <a:cubicBezTo>
                  <a:pt x="0" y="405347"/>
                  <a:pt x="0" y="389076"/>
                  <a:pt x="7025" y="375344"/>
                </a:cubicBezTo>
                <a:lnTo>
                  <a:pt x="187851" y="21867"/>
                </a:lnTo>
                <a:cubicBezTo>
                  <a:pt x="194718" y="8445"/>
                  <a:pt x="208524" y="0"/>
                  <a:pt x="223601" y="0"/>
                </a:cubicBezTo>
                <a:lnTo>
                  <a:pt x="471942" y="0"/>
                </a:lnTo>
                <a:cubicBezTo>
                  <a:pt x="487019" y="0"/>
                  <a:pt x="500825" y="8445"/>
                  <a:pt x="507691" y="21867"/>
                </a:cubicBezTo>
                <a:lnTo>
                  <a:pt x="688518" y="375344"/>
                </a:lnTo>
                <a:cubicBezTo>
                  <a:pt x="695543" y="389076"/>
                  <a:pt x="695543" y="405347"/>
                  <a:pt x="688518" y="419078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6522" r="-26521" t="0"/>
            </a:stretch>
          </a:blipFill>
          <a:ln cap="rnd" cmpd="sng" w="2095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" name="Google Shape;336;p7"/>
          <p:cNvGrpSpPr/>
          <p:nvPr/>
        </p:nvGrpSpPr>
        <p:grpSpPr>
          <a:xfrm>
            <a:off x="-3321865" y="-3260322"/>
            <a:ext cx="5059505" cy="4814703"/>
            <a:chOff x="4360" y="-66675"/>
            <a:chExt cx="804080" cy="765175"/>
          </a:xfrm>
        </p:grpSpPr>
        <p:sp>
          <p:nvSpPr>
            <p:cNvPr id="337" name="Google Shape;337;p7"/>
            <p:cNvSpPr/>
            <p:nvPr/>
          </p:nvSpPr>
          <p:spPr>
            <a:xfrm>
              <a:off x="4360" y="0"/>
              <a:ext cx="804080" cy="698500"/>
            </a:xfrm>
            <a:custGeom>
              <a:rect b="b" l="l" r="r" t="t"/>
              <a:pathLst>
                <a:path extrusionOk="0" h="698500" w="80408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7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9" name="Google Shape;339;p7"/>
          <p:cNvSpPr/>
          <p:nvPr/>
        </p:nvSpPr>
        <p:spPr>
          <a:xfrm>
            <a:off x="368234" y="385226"/>
            <a:ext cx="899017" cy="732699"/>
          </a:xfrm>
          <a:custGeom>
            <a:rect b="b" l="l" r="r" t="t"/>
            <a:pathLst>
              <a:path extrusionOk="0" h="732699" w="899017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0" name="Google Shape;340;p7"/>
          <p:cNvSpPr/>
          <p:nvPr/>
        </p:nvSpPr>
        <p:spPr>
          <a:xfrm rot="10800000">
            <a:off x="-435741" y="9972675"/>
            <a:ext cx="17403799" cy="2759967"/>
          </a:xfrm>
          <a:custGeom>
            <a:rect b="b" l="l" r="r" t="t"/>
            <a:pathLst>
              <a:path extrusionOk="0" h="2759967" w="17403799">
                <a:moveTo>
                  <a:pt x="0" y="0"/>
                </a:moveTo>
                <a:lnTo>
                  <a:pt x="17403799" y="0"/>
                </a:lnTo>
                <a:lnTo>
                  <a:pt x="17403799" y="2759967"/>
                </a:lnTo>
                <a:lnTo>
                  <a:pt x="0" y="2759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-265698"/>
            </a:stretch>
          </a:blipFill>
          <a:ln>
            <a:noFill/>
          </a:ln>
        </p:spPr>
      </p:sp>
      <p:sp>
        <p:nvSpPr>
          <p:cNvPr id="341" name="Google Shape;341;p7"/>
          <p:cNvSpPr/>
          <p:nvPr/>
        </p:nvSpPr>
        <p:spPr>
          <a:xfrm>
            <a:off x="-1431866" y="4448102"/>
            <a:ext cx="1992249" cy="4114800"/>
          </a:xfrm>
          <a:custGeom>
            <a:rect b="b" l="l" r="r" t="t"/>
            <a:pathLst>
              <a:path extrusionOk="0"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2" name="Google Shape;342;p7"/>
          <p:cNvSpPr txBox="1"/>
          <p:nvPr/>
        </p:nvSpPr>
        <p:spPr>
          <a:xfrm>
            <a:off x="1267251" y="291973"/>
            <a:ext cx="10732085" cy="2319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-US" sz="5300" u="none" cap="none" strike="noStrike">
                <a:solidFill>
                  <a:srgbClr val="23403D"/>
                </a:solidFill>
                <a:latin typeface="Arial"/>
                <a:ea typeface="Arial"/>
                <a:cs typeface="Arial"/>
                <a:sym typeface="Arial"/>
              </a:rPr>
              <a:t>PRODUÇÃO DE URGÊNCIA AMBULATORIAL ESPECIALIZADA E HOSPITALAR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7"/>
          <p:cNvSpPr/>
          <p:nvPr/>
        </p:nvSpPr>
        <p:spPr>
          <a:xfrm>
            <a:off x="1066800" y="7448855"/>
            <a:ext cx="1654131" cy="1654131"/>
          </a:xfrm>
          <a:custGeom>
            <a:rect b="b" l="l" r="r" t="t"/>
            <a:pathLst>
              <a:path extrusionOk="0" h="1654131" w="1654131">
                <a:moveTo>
                  <a:pt x="0" y="0"/>
                </a:moveTo>
                <a:lnTo>
                  <a:pt x="1654131" y="0"/>
                </a:lnTo>
                <a:lnTo>
                  <a:pt x="1654131" y="1654131"/>
                </a:lnTo>
                <a:lnTo>
                  <a:pt x="0" y="1654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7"/>
          <p:cNvSpPr/>
          <p:nvPr/>
        </p:nvSpPr>
        <p:spPr>
          <a:xfrm>
            <a:off x="1066800" y="5831845"/>
            <a:ext cx="1654131" cy="1654131"/>
          </a:xfrm>
          <a:custGeom>
            <a:rect b="b" l="l" r="r" t="t"/>
            <a:pathLst>
              <a:path extrusionOk="0" h="1654131" w="1654131">
                <a:moveTo>
                  <a:pt x="0" y="0"/>
                </a:moveTo>
                <a:lnTo>
                  <a:pt x="1654131" y="0"/>
                </a:lnTo>
                <a:lnTo>
                  <a:pt x="1654131" y="1654131"/>
                </a:lnTo>
                <a:lnTo>
                  <a:pt x="0" y="1654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p7"/>
          <p:cNvSpPr/>
          <p:nvPr/>
        </p:nvSpPr>
        <p:spPr>
          <a:xfrm>
            <a:off x="1047750" y="4059522"/>
            <a:ext cx="1654131" cy="1654131"/>
          </a:xfrm>
          <a:custGeom>
            <a:rect b="b" l="l" r="r" t="t"/>
            <a:pathLst>
              <a:path extrusionOk="0" h="1654131" w="1654131">
                <a:moveTo>
                  <a:pt x="0" y="0"/>
                </a:moveTo>
                <a:lnTo>
                  <a:pt x="1654131" y="0"/>
                </a:lnTo>
                <a:lnTo>
                  <a:pt x="1654131" y="1654131"/>
                </a:lnTo>
                <a:lnTo>
                  <a:pt x="0" y="1654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46" name="Google Shape;346;p7"/>
          <p:cNvGrpSpPr/>
          <p:nvPr/>
        </p:nvGrpSpPr>
        <p:grpSpPr>
          <a:xfrm>
            <a:off x="1047750" y="5831845"/>
            <a:ext cx="1358900" cy="1358900"/>
            <a:chOff x="0" y="0"/>
            <a:chExt cx="812800" cy="812800"/>
          </a:xfrm>
        </p:grpSpPr>
        <p:sp>
          <p:nvSpPr>
            <p:cNvPr id="347" name="Google Shape;347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2.</a:t>
              </a:r>
              <a:r>
                <a:rPr b="1" lang="en-US" sz="2400">
                  <a:solidFill>
                    <a:srgbClr val="FFFFFF"/>
                  </a:solidFill>
                </a:rPr>
                <a:t>320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9" name="Google Shape;349;p7"/>
          <p:cNvGrpSpPr/>
          <p:nvPr/>
        </p:nvGrpSpPr>
        <p:grpSpPr>
          <a:xfrm>
            <a:off x="1028700" y="4059522"/>
            <a:ext cx="1358900" cy="1358900"/>
            <a:chOff x="0" y="0"/>
            <a:chExt cx="812800" cy="812800"/>
          </a:xfrm>
        </p:grpSpPr>
        <p:sp>
          <p:nvSpPr>
            <p:cNvPr id="350" name="Google Shape;350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en-US" sz="2400">
                  <a:solidFill>
                    <a:srgbClr val="FFFFFF"/>
                  </a:solidFill>
                </a:rPr>
                <a:t>701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" name="Google Shape;352;p7"/>
          <p:cNvGrpSpPr/>
          <p:nvPr/>
        </p:nvGrpSpPr>
        <p:grpSpPr>
          <a:xfrm>
            <a:off x="1077900" y="7448855"/>
            <a:ext cx="1358900" cy="1358900"/>
            <a:chOff x="0" y="0"/>
            <a:chExt cx="812800" cy="812800"/>
          </a:xfrm>
        </p:grpSpPr>
        <p:sp>
          <p:nvSpPr>
            <p:cNvPr id="353" name="Google Shape;353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b="1" lang="en-US" sz="2400">
                  <a:solidFill>
                    <a:srgbClr val="FFFFFF"/>
                  </a:solidFill>
                </a:rPr>
                <a:t>50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" name="Google Shape;355;p7"/>
          <p:cNvSpPr txBox="1"/>
          <p:nvPr/>
        </p:nvSpPr>
        <p:spPr>
          <a:xfrm>
            <a:off x="2817904" y="6136645"/>
            <a:ext cx="2675179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Procedimentos Clínicos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7"/>
          <p:cNvSpPr txBox="1"/>
          <p:nvPr/>
        </p:nvSpPr>
        <p:spPr>
          <a:xfrm>
            <a:off x="2720931" y="4364322"/>
            <a:ext cx="3067872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Procedimentos com Finalidade Diagnostica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7"/>
          <p:cNvSpPr txBox="1"/>
          <p:nvPr/>
        </p:nvSpPr>
        <p:spPr>
          <a:xfrm>
            <a:off x="2817904" y="7753655"/>
            <a:ext cx="2424083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Procedimentos Cirurgicos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7"/>
          <p:cNvSpPr/>
          <p:nvPr/>
        </p:nvSpPr>
        <p:spPr>
          <a:xfrm>
            <a:off x="6734965" y="4059522"/>
            <a:ext cx="1654131" cy="1654131"/>
          </a:xfrm>
          <a:custGeom>
            <a:rect b="b" l="l" r="r" t="t"/>
            <a:pathLst>
              <a:path extrusionOk="0" h="1654131" w="1654131">
                <a:moveTo>
                  <a:pt x="0" y="0"/>
                </a:moveTo>
                <a:lnTo>
                  <a:pt x="1654131" y="0"/>
                </a:lnTo>
                <a:lnTo>
                  <a:pt x="1654131" y="1654131"/>
                </a:lnTo>
                <a:lnTo>
                  <a:pt x="0" y="1654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59" name="Google Shape;359;p7"/>
          <p:cNvGrpSpPr/>
          <p:nvPr/>
        </p:nvGrpSpPr>
        <p:grpSpPr>
          <a:xfrm>
            <a:off x="6746065" y="4059522"/>
            <a:ext cx="1358900" cy="1358900"/>
            <a:chOff x="0" y="0"/>
            <a:chExt cx="812800" cy="812800"/>
          </a:xfrm>
        </p:grpSpPr>
        <p:sp>
          <p:nvSpPr>
            <p:cNvPr id="360" name="Google Shape;360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en-US" sz="2400">
                  <a:solidFill>
                    <a:srgbClr val="FFFFFF"/>
                  </a:solidFill>
                </a:rPr>
                <a:t>169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" name="Google Shape;362;p7"/>
          <p:cNvSpPr txBox="1"/>
          <p:nvPr/>
        </p:nvSpPr>
        <p:spPr>
          <a:xfrm>
            <a:off x="8629091" y="4364322"/>
            <a:ext cx="2424083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Procedimentos Clínicos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7"/>
          <p:cNvSpPr txBox="1"/>
          <p:nvPr/>
        </p:nvSpPr>
        <p:spPr>
          <a:xfrm>
            <a:off x="1708150" y="3110200"/>
            <a:ext cx="260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b="1" i="0" lang="en-US" sz="2999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Ambulatoriais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7"/>
          <p:cNvSpPr txBox="1"/>
          <p:nvPr/>
        </p:nvSpPr>
        <p:spPr>
          <a:xfrm>
            <a:off x="7429468" y="3110197"/>
            <a:ext cx="2424083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b="1" i="0" lang="en-US" sz="2999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Hospitalares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8"/>
          <p:cNvSpPr/>
          <p:nvPr/>
        </p:nvSpPr>
        <p:spPr>
          <a:xfrm rot="5400000">
            <a:off x="312265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2883" r="-12882" t="0"/>
            </a:stretch>
          </a:blipFill>
          <a:ln>
            <a:noFill/>
          </a:ln>
        </p:spPr>
      </p:sp>
      <p:grpSp>
        <p:nvGrpSpPr>
          <p:cNvPr id="370" name="Google Shape;370;p8"/>
          <p:cNvGrpSpPr/>
          <p:nvPr/>
        </p:nvGrpSpPr>
        <p:grpSpPr>
          <a:xfrm>
            <a:off x="-3321865" y="-3260322"/>
            <a:ext cx="5059505" cy="4814703"/>
            <a:chOff x="4360" y="-66675"/>
            <a:chExt cx="804080" cy="765175"/>
          </a:xfrm>
        </p:grpSpPr>
        <p:sp>
          <p:nvSpPr>
            <p:cNvPr id="371" name="Google Shape;371;p8"/>
            <p:cNvSpPr/>
            <p:nvPr/>
          </p:nvSpPr>
          <p:spPr>
            <a:xfrm>
              <a:off x="4360" y="0"/>
              <a:ext cx="804080" cy="698500"/>
            </a:xfrm>
            <a:custGeom>
              <a:rect b="b" l="l" r="r" t="t"/>
              <a:pathLst>
                <a:path extrusionOk="0" h="698500" w="80408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8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3" name="Google Shape;373;p8"/>
          <p:cNvSpPr/>
          <p:nvPr/>
        </p:nvSpPr>
        <p:spPr>
          <a:xfrm>
            <a:off x="368234" y="385226"/>
            <a:ext cx="899017" cy="732699"/>
          </a:xfrm>
          <a:custGeom>
            <a:rect b="b" l="l" r="r" t="t"/>
            <a:pathLst>
              <a:path extrusionOk="0" h="732699" w="899017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4" name="Google Shape;374;p8"/>
          <p:cNvSpPr/>
          <p:nvPr/>
        </p:nvSpPr>
        <p:spPr>
          <a:xfrm rot="10800000">
            <a:off x="-435741" y="9972675"/>
            <a:ext cx="17403799" cy="2759967"/>
          </a:xfrm>
          <a:custGeom>
            <a:rect b="b" l="l" r="r" t="t"/>
            <a:pathLst>
              <a:path extrusionOk="0" h="2759967" w="17403799">
                <a:moveTo>
                  <a:pt x="0" y="0"/>
                </a:moveTo>
                <a:lnTo>
                  <a:pt x="17403799" y="0"/>
                </a:lnTo>
                <a:lnTo>
                  <a:pt x="17403799" y="2759967"/>
                </a:lnTo>
                <a:lnTo>
                  <a:pt x="0" y="2759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265698"/>
            </a:stretch>
          </a:blipFill>
          <a:ln>
            <a:noFill/>
          </a:ln>
        </p:spPr>
      </p:sp>
      <p:sp>
        <p:nvSpPr>
          <p:cNvPr id="375" name="Google Shape;375;p8"/>
          <p:cNvSpPr/>
          <p:nvPr/>
        </p:nvSpPr>
        <p:spPr>
          <a:xfrm>
            <a:off x="-1431866" y="4448102"/>
            <a:ext cx="1992249" cy="4114800"/>
          </a:xfrm>
          <a:custGeom>
            <a:rect b="b" l="l" r="r" t="t"/>
            <a:pathLst>
              <a:path extrusionOk="0"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6" name="Google Shape;376;p8"/>
          <p:cNvSpPr txBox="1"/>
          <p:nvPr/>
        </p:nvSpPr>
        <p:spPr>
          <a:xfrm>
            <a:off x="560383" y="224983"/>
            <a:ext cx="9976557" cy="2154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26"/>
              <a:buFont typeface="Arial"/>
              <a:buNone/>
            </a:pPr>
            <a:r>
              <a:rPr b="1" i="0" lang="en-US" sz="4926" u="none" cap="none" strike="noStrike">
                <a:solidFill>
                  <a:srgbClr val="23403D"/>
                </a:solidFill>
                <a:latin typeface="Arial"/>
                <a:ea typeface="Arial"/>
                <a:cs typeface="Arial"/>
                <a:sym typeface="Arial"/>
              </a:rPr>
              <a:t>INVESTIMENTOS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26"/>
              <a:buFont typeface="Arial"/>
              <a:buNone/>
            </a:pPr>
            <a:r>
              <a:rPr b="1" i="0" lang="en-US" sz="4926" u="none" cap="none" strike="noStrike">
                <a:solidFill>
                  <a:srgbClr val="23403D"/>
                </a:solidFill>
                <a:latin typeface="Arial"/>
                <a:ea typeface="Arial"/>
                <a:cs typeface="Arial"/>
                <a:sym typeface="Arial"/>
              </a:rPr>
              <a:t> ATENÇÃO AMBULATORIAL ESPECIALIZADA E HOSPITALAR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7" name="Google Shape;377;p8"/>
          <p:cNvGrpSpPr/>
          <p:nvPr/>
        </p:nvGrpSpPr>
        <p:grpSpPr>
          <a:xfrm>
            <a:off x="9389372" y="-1524067"/>
            <a:ext cx="13058282" cy="12396463"/>
            <a:chOff x="3387" y="-66675"/>
            <a:chExt cx="806026" cy="765175"/>
          </a:xfrm>
        </p:grpSpPr>
        <p:sp>
          <p:nvSpPr>
            <p:cNvPr id="378" name="Google Shape;378;p8"/>
            <p:cNvSpPr/>
            <p:nvPr/>
          </p:nvSpPr>
          <p:spPr>
            <a:xfrm>
              <a:off x="3387" y="0"/>
              <a:ext cx="806026" cy="698500"/>
            </a:xfrm>
            <a:custGeom>
              <a:rect b="b" l="l" r="r" t="t"/>
              <a:pathLst>
                <a:path extrusionOk="0" h="698500" w="806026">
                  <a:moveTo>
                    <a:pt x="800543" y="364495"/>
                  </a:moveTo>
                  <a:lnTo>
                    <a:pt x="615083" y="683255"/>
                  </a:lnTo>
                  <a:cubicBezTo>
                    <a:pt x="609591" y="692693"/>
                    <a:pt x="599495" y="698500"/>
                    <a:pt x="588575" y="698500"/>
                  </a:cubicBezTo>
                  <a:lnTo>
                    <a:pt x="217451" y="698500"/>
                  </a:lnTo>
                  <a:cubicBezTo>
                    <a:pt x="206531" y="698500"/>
                    <a:pt x="196435" y="692693"/>
                    <a:pt x="190943" y="683255"/>
                  </a:cubicBezTo>
                  <a:lnTo>
                    <a:pt x="5483" y="364495"/>
                  </a:lnTo>
                  <a:cubicBezTo>
                    <a:pt x="0" y="355071"/>
                    <a:pt x="0" y="343429"/>
                    <a:pt x="5483" y="334005"/>
                  </a:cubicBezTo>
                  <a:lnTo>
                    <a:pt x="190943" y="15245"/>
                  </a:lnTo>
                  <a:cubicBezTo>
                    <a:pt x="196435" y="5807"/>
                    <a:pt x="206531" y="0"/>
                    <a:pt x="217451" y="0"/>
                  </a:cubicBezTo>
                  <a:lnTo>
                    <a:pt x="588575" y="0"/>
                  </a:lnTo>
                  <a:cubicBezTo>
                    <a:pt x="599495" y="0"/>
                    <a:pt x="609591" y="5807"/>
                    <a:pt x="615083" y="15245"/>
                  </a:cubicBezTo>
                  <a:lnTo>
                    <a:pt x="800543" y="334005"/>
                  </a:lnTo>
                  <a:cubicBezTo>
                    <a:pt x="806026" y="343429"/>
                    <a:pt x="806026" y="355071"/>
                    <a:pt x="800543" y="364495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8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8"/>
          <p:cNvGrpSpPr/>
          <p:nvPr/>
        </p:nvGrpSpPr>
        <p:grpSpPr>
          <a:xfrm>
            <a:off x="9941813" y="-3767290"/>
            <a:ext cx="13598403" cy="12907942"/>
            <a:chOff x="3253" y="-66675"/>
            <a:chExt cx="806295" cy="765355"/>
          </a:xfrm>
        </p:grpSpPr>
        <p:sp>
          <p:nvSpPr>
            <p:cNvPr id="381" name="Google Shape;381;p8"/>
            <p:cNvSpPr/>
            <p:nvPr/>
          </p:nvSpPr>
          <p:spPr>
            <a:xfrm>
              <a:off x="3253" y="0"/>
              <a:ext cx="806295" cy="698680"/>
            </a:xfrm>
            <a:custGeom>
              <a:rect b="b" l="l" r="r" t="t"/>
              <a:pathLst>
                <a:path extrusionOk="0" h="698680" w="806295">
                  <a:moveTo>
                    <a:pt x="801028" y="363986"/>
                  </a:moveTo>
                  <a:lnTo>
                    <a:pt x="614866" y="684035"/>
                  </a:lnTo>
                  <a:cubicBezTo>
                    <a:pt x="609592" y="693102"/>
                    <a:pt x="599894" y="698680"/>
                    <a:pt x="589404" y="698680"/>
                  </a:cubicBezTo>
                  <a:lnTo>
                    <a:pt x="216890" y="698680"/>
                  </a:lnTo>
                  <a:cubicBezTo>
                    <a:pt x="206400" y="698680"/>
                    <a:pt x="196702" y="693102"/>
                    <a:pt x="191428" y="684035"/>
                  </a:cubicBezTo>
                  <a:lnTo>
                    <a:pt x="5266" y="363986"/>
                  </a:lnTo>
                  <a:cubicBezTo>
                    <a:pt x="0" y="354932"/>
                    <a:pt x="0" y="343748"/>
                    <a:pt x="5266" y="334694"/>
                  </a:cubicBezTo>
                  <a:lnTo>
                    <a:pt x="191428" y="14646"/>
                  </a:lnTo>
                  <a:cubicBezTo>
                    <a:pt x="196702" y="5578"/>
                    <a:pt x="206400" y="0"/>
                    <a:pt x="216890" y="0"/>
                  </a:cubicBezTo>
                  <a:lnTo>
                    <a:pt x="589404" y="0"/>
                  </a:lnTo>
                  <a:cubicBezTo>
                    <a:pt x="599894" y="0"/>
                    <a:pt x="609592" y="5578"/>
                    <a:pt x="614866" y="14646"/>
                  </a:cubicBezTo>
                  <a:lnTo>
                    <a:pt x="801028" y="334694"/>
                  </a:lnTo>
                  <a:cubicBezTo>
                    <a:pt x="806294" y="343748"/>
                    <a:pt x="806294" y="354932"/>
                    <a:pt x="801028" y="363986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8"/>
            <p:cNvSpPr txBox="1"/>
            <p:nvPr/>
          </p:nvSpPr>
          <p:spPr>
            <a:xfrm>
              <a:off x="114300" y="-66675"/>
              <a:ext cx="584200" cy="765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3" name="Google Shape;383;p8"/>
          <p:cNvGrpSpPr/>
          <p:nvPr/>
        </p:nvGrpSpPr>
        <p:grpSpPr>
          <a:xfrm>
            <a:off x="8931318" y="8140036"/>
            <a:ext cx="4583894" cy="4052174"/>
            <a:chOff x="24952" y="36798"/>
            <a:chExt cx="762896" cy="674402"/>
          </a:xfrm>
        </p:grpSpPr>
        <p:sp>
          <p:nvSpPr>
            <p:cNvPr id="384" name="Google Shape;384;p8"/>
            <p:cNvSpPr/>
            <p:nvPr/>
          </p:nvSpPr>
          <p:spPr>
            <a:xfrm>
              <a:off x="24952" y="36798"/>
              <a:ext cx="762896" cy="674402"/>
            </a:xfrm>
            <a:custGeom>
              <a:rect b="b" l="l" r="r" t="t"/>
              <a:pathLst>
                <a:path extrusionOk="0" h="674402" w="762896">
                  <a:moveTo>
                    <a:pt x="412908" y="18257"/>
                  </a:moveTo>
                  <a:lnTo>
                    <a:pt x="756388" y="619347"/>
                  </a:lnTo>
                  <a:cubicBezTo>
                    <a:pt x="762896" y="630736"/>
                    <a:pt x="762849" y="644728"/>
                    <a:pt x="756265" y="656074"/>
                  </a:cubicBezTo>
                  <a:cubicBezTo>
                    <a:pt x="749681" y="667419"/>
                    <a:pt x="737556" y="674402"/>
                    <a:pt x="724438" y="674402"/>
                  </a:cubicBezTo>
                  <a:lnTo>
                    <a:pt x="38458" y="674402"/>
                  </a:lnTo>
                  <a:cubicBezTo>
                    <a:pt x="25340" y="674402"/>
                    <a:pt x="13215" y="667419"/>
                    <a:pt x="6631" y="656074"/>
                  </a:cubicBezTo>
                  <a:cubicBezTo>
                    <a:pt x="47" y="644728"/>
                    <a:pt x="0" y="630736"/>
                    <a:pt x="6508" y="619347"/>
                  </a:cubicBezTo>
                  <a:lnTo>
                    <a:pt x="349988" y="18257"/>
                  </a:lnTo>
                  <a:cubicBezTo>
                    <a:pt x="356439" y="6967"/>
                    <a:pt x="368445" y="0"/>
                    <a:pt x="381448" y="0"/>
                  </a:cubicBezTo>
                  <a:cubicBezTo>
                    <a:pt x="394451" y="0"/>
                    <a:pt x="406457" y="6967"/>
                    <a:pt x="412908" y="18257"/>
                  </a:cubicBezTo>
                  <a:close/>
                </a:path>
              </a:pathLst>
            </a:custGeom>
            <a:solidFill>
              <a:srgbClr val="1D7363">
                <a:alpha val="890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8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6" name="Google Shape;386;p8"/>
          <p:cNvSpPr/>
          <p:nvPr/>
        </p:nvSpPr>
        <p:spPr>
          <a:xfrm>
            <a:off x="9779036" y="882162"/>
            <a:ext cx="7486261" cy="6878003"/>
          </a:xfrm>
          <a:custGeom>
            <a:rect b="b" l="l" r="r" t="t"/>
            <a:pathLst>
              <a:path extrusionOk="0" h="6878003" w="7486261">
                <a:moveTo>
                  <a:pt x="0" y="0"/>
                </a:moveTo>
                <a:lnTo>
                  <a:pt x="7486261" y="0"/>
                </a:lnTo>
                <a:lnTo>
                  <a:pt x="7486261" y="6878002"/>
                </a:lnTo>
                <a:lnTo>
                  <a:pt x="0" y="6878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87" name="Google Shape;387;p8"/>
          <p:cNvGrpSpPr/>
          <p:nvPr/>
        </p:nvGrpSpPr>
        <p:grpSpPr>
          <a:xfrm>
            <a:off x="10119592" y="538283"/>
            <a:ext cx="8991467" cy="8602369"/>
            <a:chOff x="6508" y="-66675"/>
            <a:chExt cx="799785" cy="765175"/>
          </a:xfrm>
        </p:grpSpPr>
        <p:sp>
          <p:nvSpPr>
            <p:cNvPr id="388" name="Google Shape;388;p8"/>
            <p:cNvSpPr/>
            <p:nvPr/>
          </p:nvSpPr>
          <p:spPr>
            <a:xfrm>
              <a:off x="6508" y="0"/>
              <a:ext cx="799785" cy="698500"/>
            </a:xfrm>
            <a:custGeom>
              <a:rect b="b" l="l" r="r" t="t"/>
              <a:pathLst>
                <a:path extrusionOk="0" h="698500" w="799785">
                  <a:moveTo>
                    <a:pt x="789249" y="378542"/>
                  </a:moveTo>
                  <a:lnTo>
                    <a:pt x="620135" y="669208"/>
                  </a:lnTo>
                  <a:cubicBezTo>
                    <a:pt x="609583" y="687343"/>
                    <a:pt x="590184" y="698500"/>
                    <a:pt x="569202" y="698500"/>
                  </a:cubicBezTo>
                  <a:lnTo>
                    <a:pt x="230582" y="698500"/>
                  </a:lnTo>
                  <a:cubicBezTo>
                    <a:pt x="209600" y="698500"/>
                    <a:pt x="190201" y="687343"/>
                    <a:pt x="179649" y="669208"/>
                  </a:cubicBezTo>
                  <a:lnTo>
                    <a:pt x="10535" y="378542"/>
                  </a:lnTo>
                  <a:cubicBezTo>
                    <a:pt x="0" y="360435"/>
                    <a:pt x="0" y="338065"/>
                    <a:pt x="10535" y="319958"/>
                  </a:cubicBezTo>
                  <a:lnTo>
                    <a:pt x="179649" y="29293"/>
                  </a:lnTo>
                  <a:cubicBezTo>
                    <a:pt x="190201" y="11157"/>
                    <a:pt x="209600" y="0"/>
                    <a:pt x="230582" y="0"/>
                  </a:cubicBezTo>
                  <a:lnTo>
                    <a:pt x="569202" y="0"/>
                  </a:lnTo>
                  <a:cubicBezTo>
                    <a:pt x="590184" y="0"/>
                    <a:pt x="609583" y="11157"/>
                    <a:pt x="620135" y="29293"/>
                  </a:cubicBezTo>
                  <a:lnTo>
                    <a:pt x="789249" y="319958"/>
                  </a:lnTo>
                  <a:cubicBezTo>
                    <a:pt x="799784" y="338065"/>
                    <a:pt x="799784" y="360435"/>
                    <a:pt x="789249" y="378542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8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1750" lIns="61750" spcFirstLastPara="1" rIns="61750" wrap="square" tIns="6175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0" name="Google Shape;390;p8"/>
          <p:cNvSpPr/>
          <p:nvPr/>
        </p:nvSpPr>
        <p:spPr>
          <a:xfrm>
            <a:off x="10389209" y="1554381"/>
            <a:ext cx="10415021" cy="7308056"/>
          </a:xfrm>
          <a:custGeom>
            <a:rect b="b" l="l" r="r" t="t"/>
            <a:pathLst>
              <a:path extrusionOk="0" h="698500" w="995462">
                <a:moveTo>
                  <a:pt x="988588" y="368364"/>
                </a:moveTo>
                <a:lnTo>
                  <a:pt x="807630" y="679386"/>
                </a:lnTo>
                <a:cubicBezTo>
                  <a:pt x="800745" y="691220"/>
                  <a:pt x="788086" y="698500"/>
                  <a:pt x="774395" y="698500"/>
                </a:cubicBezTo>
                <a:lnTo>
                  <a:pt x="221068" y="698500"/>
                </a:lnTo>
                <a:cubicBezTo>
                  <a:pt x="207377" y="698500"/>
                  <a:pt x="194718" y="691220"/>
                  <a:pt x="187833" y="679386"/>
                </a:cubicBezTo>
                <a:lnTo>
                  <a:pt x="6875" y="368364"/>
                </a:lnTo>
                <a:cubicBezTo>
                  <a:pt x="0" y="356549"/>
                  <a:pt x="0" y="341951"/>
                  <a:pt x="6875" y="330136"/>
                </a:cubicBezTo>
                <a:lnTo>
                  <a:pt x="187833" y="19114"/>
                </a:lnTo>
                <a:cubicBezTo>
                  <a:pt x="194718" y="7280"/>
                  <a:pt x="207377" y="0"/>
                  <a:pt x="221068" y="0"/>
                </a:cubicBezTo>
                <a:lnTo>
                  <a:pt x="774395" y="0"/>
                </a:lnTo>
                <a:cubicBezTo>
                  <a:pt x="788086" y="0"/>
                  <a:pt x="800745" y="7280"/>
                  <a:pt x="807630" y="19114"/>
                </a:cubicBezTo>
                <a:lnTo>
                  <a:pt x="988588" y="330136"/>
                </a:lnTo>
                <a:cubicBezTo>
                  <a:pt x="995463" y="341951"/>
                  <a:pt x="995463" y="356549"/>
                  <a:pt x="988588" y="368364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2840" r="-2839" t="0"/>
            </a:stretch>
          </a:blipFill>
          <a:ln cap="rnd" cmpd="sng" w="2095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8"/>
          <p:cNvSpPr txBox="1"/>
          <p:nvPr/>
        </p:nvSpPr>
        <p:spPr>
          <a:xfrm>
            <a:off x="15174907" y="9117700"/>
            <a:ext cx="2605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Google Shape;392;p8" title="Gráfico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48450" y="3007338"/>
            <a:ext cx="7000425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8"/>
          <p:cNvSpPr txBox="1"/>
          <p:nvPr/>
        </p:nvSpPr>
        <p:spPr>
          <a:xfrm>
            <a:off x="1152550" y="8469625"/>
            <a:ext cx="20793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94" name="Google Shape;394;p8"/>
          <p:cNvGraphicFramePr/>
          <p:nvPr/>
        </p:nvGraphicFramePr>
        <p:xfrm>
          <a:off x="2379550" y="754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{2FDA7F2B-977C-4DD6-A0F4-24FDE9577356}</a:tableStyleId>
              </a:tblPr>
              <a:tblGrid>
                <a:gridCol w="4176650"/>
                <a:gridCol w="2186600"/>
              </a:tblGrid>
              <a:tr h="779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</a:rPr>
                        <a:t>Ambulatorial e Hospitalar</a:t>
                      </a:r>
                      <a:endParaRPr b="1"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D7363"/>
                    </a:solidFill>
                    <a:extLst>
                      <a:ext uri="http://customooxmlschemas.google.com/">
                        <go:slidesCustomData xmlns:go="http://customooxmlschemas.google.com/" cellId="394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</a:rPr>
                        <a:t>Valor Acumulado (Janeiro a Dezembro)</a:t>
                      </a:r>
                      <a:endParaRPr b="1"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D7363"/>
                    </a:solidFill>
                    <a:extLst>
                      <a:ext uri="http://customooxmlschemas.google.com/">
                        <go:slidesCustomData xmlns:go="http://customooxmlschemas.google.com/" cellId="394:0:1"/>
                      </a:ext>
                    </a:extLst>
                  </a:tcPr>
                </a:tc>
              </a:tr>
              <a:tr h="41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Despesas de Custeio</a:t>
                      </a:r>
                      <a:endParaRPr sz="16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394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/>
                        <a:t>R$ 9.621.347,10</a:t>
                      </a:r>
                      <a:endParaRPr sz="16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394:1:1"/>
                      </a:ext>
                    </a:extLst>
                  </a:tcPr>
                </a:tc>
              </a:tr>
              <a:tr h="41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Capital</a:t>
                      </a:r>
                      <a:endParaRPr sz="16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394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/>
                        <a:t>R$ 249.793,00</a:t>
                      </a:r>
                      <a:endParaRPr sz="16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394:2:1"/>
                      </a:ext>
                    </a:extLst>
                  </a:tcPr>
                </a:tc>
              </a:tr>
              <a:tr h="41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Total</a:t>
                      </a:r>
                      <a:endParaRPr b="1" sz="16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394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/>
                        <a:t>R$ 9.871.140,10</a:t>
                      </a:r>
                      <a:endParaRPr b="1" sz="16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394:3:1"/>
                      </a:ext>
                    </a:extLs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9"/>
          <p:cNvSpPr/>
          <p:nvPr/>
        </p:nvSpPr>
        <p:spPr>
          <a:xfrm rot="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2883" r="-12882" t="0"/>
            </a:stretch>
          </a:blipFill>
          <a:ln>
            <a:noFill/>
          </a:ln>
        </p:spPr>
      </p:sp>
      <p:grpSp>
        <p:nvGrpSpPr>
          <p:cNvPr id="400" name="Google Shape;400;p9"/>
          <p:cNvGrpSpPr/>
          <p:nvPr/>
        </p:nvGrpSpPr>
        <p:grpSpPr>
          <a:xfrm>
            <a:off x="8860626" y="-1706087"/>
            <a:ext cx="10399005" cy="11987848"/>
            <a:chOff x="0" y="-66675"/>
            <a:chExt cx="406400" cy="468493"/>
          </a:xfrm>
        </p:grpSpPr>
        <p:sp>
          <p:nvSpPr>
            <p:cNvPr id="401" name="Google Shape;401;p9"/>
            <p:cNvSpPr/>
            <p:nvPr/>
          </p:nvSpPr>
          <p:spPr>
            <a:xfrm>
              <a:off x="0" y="0"/>
              <a:ext cx="406400" cy="401818"/>
            </a:xfrm>
            <a:custGeom>
              <a:rect b="b" l="l" r="r" t="t"/>
              <a:pathLst>
                <a:path extrusionOk="0" h="401818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401818"/>
                  </a:lnTo>
                  <a:lnTo>
                    <a:pt x="0" y="4018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</p:sp>
        <p:sp>
          <p:nvSpPr>
            <p:cNvPr id="402" name="Google Shape;402;p9"/>
            <p:cNvSpPr txBox="1"/>
            <p:nvPr/>
          </p:nvSpPr>
          <p:spPr>
            <a:xfrm>
              <a:off x="101600" y="-66675"/>
              <a:ext cx="203200" cy="468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3" name="Google Shape;403;p9"/>
          <p:cNvGrpSpPr/>
          <p:nvPr/>
        </p:nvGrpSpPr>
        <p:grpSpPr>
          <a:xfrm>
            <a:off x="11309298" y="-5421504"/>
            <a:ext cx="15805415" cy="9150677"/>
            <a:chOff x="1408" y="-66675"/>
            <a:chExt cx="1321641" cy="765175"/>
          </a:xfrm>
        </p:grpSpPr>
        <p:sp>
          <p:nvSpPr>
            <p:cNvPr id="404" name="Google Shape;404;p9"/>
            <p:cNvSpPr/>
            <p:nvPr/>
          </p:nvSpPr>
          <p:spPr>
            <a:xfrm>
              <a:off x="1408" y="0"/>
              <a:ext cx="1321641" cy="698500"/>
            </a:xfrm>
            <a:custGeom>
              <a:rect b="b" l="l" r="r" t="t"/>
              <a:pathLst>
                <a:path extrusionOk="0" h="698500" w="1321641">
                  <a:moveTo>
                    <a:pt x="1319362" y="355587"/>
                  </a:moveTo>
                  <a:lnTo>
                    <a:pt x="1123536" y="692163"/>
                  </a:lnTo>
                  <a:cubicBezTo>
                    <a:pt x="1121253" y="696086"/>
                    <a:pt x="1117056" y="698500"/>
                    <a:pt x="1112517" y="698500"/>
                  </a:cubicBezTo>
                  <a:lnTo>
                    <a:pt x="209124" y="698500"/>
                  </a:lnTo>
                  <a:cubicBezTo>
                    <a:pt x="204585" y="698500"/>
                    <a:pt x="200388" y="696086"/>
                    <a:pt x="198105" y="692163"/>
                  </a:cubicBezTo>
                  <a:lnTo>
                    <a:pt x="2279" y="355587"/>
                  </a:lnTo>
                  <a:cubicBezTo>
                    <a:pt x="0" y="351670"/>
                    <a:pt x="0" y="346830"/>
                    <a:pt x="2279" y="342913"/>
                  </a:cubicBezTo>
                  <a:lnTo>
                    <a:pt x="198105" y="6337"/>
                  </a:lnTo>
                  <a:cubicBezTo>
                    <a:pt x="200388" y="2414"/>
                    <a:pt x="204585" y="0"/>
                    <a:pt x="209124" y="0"/>
                  </a:cubicBezTo>
                  <a:lnTo>
                    <a:pt x="1112517" y="0"/>
                  </a:lnTo>
                  <a:cubicBezTo>
                    <a:pt x="1117056" y="0"/>
                    <a:pt x="1121253" y="2414"/>
                    <a:pt x="1123536" y="6337"/>
                  </a:cubicBezTo>
                  <a:lnTo>
                    <a:pt x="1319362" y="342913"/>
                  </a:lnTo>
                  <a:cubicBezTo>
                    <a:pt x="1321641" y="346830"/>
                    <a:pt x="1321641" y="351670"/>
                    <a:pt x="1319362" y="355587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9"/>
            <p:cNvSpPr txBox="1"/>
            <p:nvPr/>
          </p:nvSpPr>
          <p:spPr>
            <a:xfrm>
              <a:off x="114300" y="-66675"/>
              <a:ext cx="1095857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6" name="Google Shape;406;p9"/>
          <p:cNvGrpSpPr/>
          <p:nvPr/>
        </p:nvGrpSpPr>
        <p:grpSpPr>
          <a:xfrm>
            <a:off x="9427177" y="-655769"/>
            <a:ext cx="11271868" cy="11432810"/>
            <a:chOff x="11604" y="-66675"/>
            <a:chExt cx="461898" cy="468493"/>
          </a:xfrm>
        </p:grpSpPr>
        <p:sp>
          <p:nvSpPr>
            <p:cNvPr id="407" name="Google Shape;407;p9"/>
            <p:cNvSpPr/>
            <p:nvPr/>
          </p:nvSpPr>
          <p:spPr>
            <a:xfrm>
              <a:off x="11604" y="0"/>
              <a:ext cx="461898" cy="401818"/>
            </a:xfrm>
            <a:custGeom>
              <a:rect b="b" l="l" r="r" t="t"/>
              <a:pathLst>
                <a:path extrusionOk="0" h="401818" w="461898">
                  <a:moveTo>
                    <a:pt x="224295" y="0"/>
                  </a:moveTo>
                  <a:lnTo>
                    <a:pt x="440804" y="0"/>
                  </a:lnTo>
                  <a:cubicBezTo>
                    <a:pt x="447789" y="0"/>
                    <a:pt x="454273" y="3625"/>
                    <a:pt x="457932" y="9575"/>
                  </a:cubicBezTo>
                  <a:cubicBezTo>
                    <a:pt x="461590" y="15525"/>
                    <a:pt x="461899" y="22947"/>
                    <a:pt x="458747" y="29180"/>
                  </a:cubicBezTo>
                  <a:lnTo>
                    <a:pt x="285059" y="372638"/>
                  </a:lnTo>
                  <a:cubicBezTo>
                    <a:pt x="276009" y="390535"/>
                    <a:pt x="257659" y="401818"/>
                    <a:pt x="237604" y="401818"/>
                  </a:cubicBezTo>
                  <a:lnTo>
                    <a:pt x="21095" y="401818"/>
                  </a:lnTo>
                  <a:cubicBezTo>
                    <a:pt x="14110" y="401818"/>
                    <a:pt x="7626" y="398193"/>
                    <a:pt x="3967" y="392243"/>
                  </a:cubicBezTo>
                  <a:cubicBezTo>
                    <a:pt x="309" y="386293"/>
                    <a:pt x="0" y="378871"/>
                    <a:pt x="3152" y="372638"/>
                  </a:cubicBezTo>
                  <a:lnTo>
                    <a:pt x="176840" y="29180"/>
                  </a:lnTo>
                  <a:cubicBezTo>
                    <a:pt x="185890" y="11283"/>
                    <a:pt x="204240" y="0"/>
                    <a:pt x="224295" y="0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9"/>
            <p:cNvSpPr txBox="1"/>
            <p:nvPr/>
          </p:nvSpPr>
          <p:spPr>
            <a:xfrm>
              <a:off x="101600" y="-66675"/>
              <a:ext cx="281907" cy="468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9" name="Google Shape;409;p9"/>
          <p:cNvSpPr/>
          <p:nvPr/>
        </p:nvSpPr>
        <p:spPr>
          <a:xfrm>
            <a:off x="-465592" y="9677400"/>
            <a:ext cx="2085975" cy="818745"/>
          </a:xfrm>
          <a:custGeom>
            <a:rect b="b" l="l" r="r" t="t"/>
            <a:pathLst>
              <a:path extrusionOk="0" h="818745" w="2085975">
                <a:moveTo>
                  <a:pt x="0" y="0"/>
                </a:moveTo>
                <a:lnTo>
                  <a:pt x="2085975" y="0"/>
                </a:lnTo>
                <a:lnTo>
                  <a:pt x="2085975" y="818745"/>
                </a:lnTo>
                <a:lnTo>
                  <a:pt x="0" y="818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10" name="Google Shape;410;p9"/>
          <p:cNvGrpSpPr/>
          <p:nvPr/>
        </p:nvGrpSpPr>
        <p:grpSpPr>
          <a:xfrm>
            <a:off x="15176500" y="-292020"/>
            <a:ext cx="4035505" cy="818745"/>
            <a:chOff x="0" y="0"/>
            <a:chExt cx="5380674" cy="1091660"/>
          </a:xfrm>
        </p:grpSpPr>
        <p:sp>
          <p:nvSpPr>
            <p:cNvPr id="411" name="Google Shape;411;p9"/>
            <p:cNvSpPr/>
            <p:nvPr/>
          </p:nvSpPr>
          <p:spPr>
            <a:xfrm>
              <a:off x="2599374" y="0"/>
              <a:ext cx="2781300" cy="1091660"/>
            </a:xfrm>
            <a:custGeom>
              <a:rect b="b" l="l" r="r" t="t"/>
              <a:pathLst>
                <a:path extrusionOk="0" h="1091660" w="2781300">
                  <a:moveTo>
                    <a:pt x="0" y="0"/>
                  </a:moveTo>
                  <a:lnTo>
                    <a:pt x="2781300" y="0"/>
                  </a:lnTo>
                  <a:lnTo>
                    <a:pt x="2781300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2" name="Google Shape;412;p9"/>
            <p:cNvSpPr/>
            <p:nvPr/>
          </p:nvSpPr>
          <p:spPr>
            <a:xfrm>
              <a:off x="0" y="0"/>
              <a:ext cx="2487304" cy="1091660"/>
            </a:xfrm>
            <a:custGeom>
              <a:rect b="b" l="l" r="r" t="t"/>
              <a:pathLst>
                <a:path extrusionOk="0" h="1091660" w="2487304">
                  <a:moveTo>
                    <a:pt x="0" y="0"/>
                  </a:moveTo>
                  <a:lnTo>
                    <a:pt x="2487304" y="0"/>
                  </a:lnTo>
                  <a:lnTo>
                    <a:pt x="2487304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11814" t="0"/>
              </a:stretch>
            </a:blipFill>
            <a:ln>
              <a:noFill/>
            </a:ln>
          </p:spPr>
        </p:sp>
      </p:grpSp>
      <p:grpSp>
        <p:nvGrpSpPr>
          <p:cNvPr id="413" name="Google Shape;413;p9"/>
          <p:cNvGrpSpPr/>
          <p:nvPr/>
        </p:nvGrpSpPr>
        <p:grpSpPr>
          <a:xfrm>
            <a:off x="16182370" y="8010947"/>
            <a:ext cx="3884008" cy="3583706"/>
            <a:chOff x="24845" y="-66675"/>
            <a:chExt cx="455970" cy="420716"/>
          </a:xfrm>
        </p:grpSpPr>
        <p:sp>
          <p:nvSpPr>
            <p:cNvPr id="414" name="Google Shape;414;p9"/>
            <p:cNvSpPr/>
            <p:nvPr/>
          </p:nvSpPr>
          <p:spPr>
            <a:xfrm>
              <a:off x="24845" y="0"/>
              <a:ext cx="455970" cy="354041"/>
            </a:xfrm>
            <a:custGeom>
              <a:rect b="b" l="l" r="r" t="t"/>
              <a:pathLst>
                <a:path extrusionOk="0" h="354041" w="455970">
                  <a:moveTo>
                    <a:pt x="241264" y="0"/>
                  </a:moveTo>
                  <a:lnTo>
                    <a:pt x="417906" y="0"/>
                  </a:lnTo>
                  <a:cubicBezTo>
                    <a:pt x="430904" y="0"/>
                    <a:pt x="442917" y="6926"/>
                    <a:pt x="449431" y="18174"/>
                  </a:cubicBezTo>
                  <a:cubicBezTo>
                    <a:pt x="455944" y="29422"/>
                    <a:pt x="455970" y="43288"/>
                    <a:pt x="449500" y="54561"/>
                  </a:cubicBezTo>
                  <a:lnTo>
                    <a:pt x="308931" y="299480"/>
                  </a:lnTo>
                  <a:cubicBezTo>
                    <a:pt x="289560" y="333229"/>
                    <a:pt x="253619" y="354041"/>
                    <a:pt x="214706" y="354041"/>
                  </a:cubicBezTo>
                  <a:lnTo>
                    <a:pt x="38064" y="354041"/>
                  </a:lnTo>
                  <a:cubicBezTo>
                    <a:pt x="25066" y="354041"/>
                    <a:pt x="13053" y="347115"/>
                    <a:pt x="6540" y="335867"/>
                  </a:cubicBezTo>
                  <a:cubicBezTo>
                    <a:pt x="27" y="324619"/>
                    <a:pt x="0" y="310753"/>
                    <a:pt x="6470" y="299480"/>
                  </a:cubicBezTo>
                  <a:lnTo>
                    <a:pt x="147040" y="54561"/>
                  </a:lnTo>
                  <a:cubicBezTo>
                    <a:pt x="166410" y="20812"/>
                    <a:pt x="202351" y="0"/>
                    <a:pt x="241264" y="0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9"/>
            <p:cNvSpPr txBox="1"/>
            <p:nvPr/>
          </p:nvSpPr>
          <p:spPr>
            <a:xfrm>
              <a:off x="101600" y="-66675"/>
              <a:ext cx="302460" cy="420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9"/>
          <p:cNvGrpSpPr/>
          <p:nvPr/>
        </p:nvGrpSpPr>
        <p:grpSpPr>
          <a:xfrm>
            <a:off x="-3321865" y="-3260322"/>
            <a:ext cx="5059505" cy="4814703"/>
            <a:chOff x="4360" y="-66675"/>
            <a:chExt cx="804080" cy="765175"/>
          </a:xfrm>
        </p:grpSpPr>
        <p:sp>
          <p:nvSpPr>
            <p:cNvPr id="417" name="Google Shape;417;p9"/>
            <p:cNvSpPr/>
            <p:nvPr/>
          </p:nvSpPr>
          <p:spPr>
            <a:xfrm>
              <a:off x="4360" y="0"/>
              <a:ext cx="804080" cy="698500"/>
            </a:xfrm>
            <a:custGeom>
              <a:rect b="b" l="l" r="r" t="t"/>
              <a:pathLst>
                <a:path extrusionOk="0" h="698500" w="80408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1D7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9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9" name="Google Shape;419;p9"/>
          <p:cNvSpPr/>
          <p:nvPr/>
        </p:nvSpPr>
        <p:spPr>
          <a:xfrm>
            <a:off x="368234" y="385226"/>
            <a:ext cx="899017" cy="732699"/>
          </a:xfrm>
          <a:custGeom>
            <a:rect b="b" l="l" r="r" t="t"/>
            <a:pathLst>
              <a:path extrusionOk="0" h="732699" w="899017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0" name="Google Shape;420;p9"/>
          <p:cNvSpPr/>
          <p:nvPr/>
        </p:nvSpPr>
        <p:spPr>
          <a:xfrm>
            <a:off x="17674864" y="9720423"/>
            <a:ext cx="899017" cy="732699"/>
          </a:xfrm>
          <a:custGeom>
            <a:rect b="b" l="l" r="r" t="t"/>
            <a:pathLst>
              <a:path extrusionOk="0" h="732699" w="899017">
                <a:moveTo>
                  <a:pt x="0" y="0"/>
                </a:moveTo>
                <a:lnTo>
                  <a:pt x="899018" y="0"/>
                </a:lnTo>
                <a:lnTo>
                  <a:pt x="899018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1" name="Google Shape;421;p9"/>
          <p:cNvSpPr/>
          <p:nvPr/>
        </p:nvSpPr>
        <p:spPr>
          <a:xfrm>
            <a:off x="10732730" y="-3588075"/>
            <a:ext cx="1992249" cy="4114800"/>
          </a:xfrm>
          <a:custGeom>
            <a:rect b="b" l="l" r="r" t="t"/>
            <a:pathLst>
              <a:path extrusionOk="0"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2" name="Google Shape;422;p9"/>
          <p:cNvSpPr/>
          <p:nvPr/>
        </p:nvSpPr>
        <p:spPr>
          <a:xfrm>
            <a:off x="11890386" y="672495"/>
            <a:ext cx="7141260" cy="6561033"/>
          </a:xfrm>
          <a:custGeom>
            <a:rect b="b" l="l" r="r" t="t"/>
            <a:pathLst>
              <a:path extrusionOk="0" h="6561033" w="7141260">
                <a:moveTo>
                  <a:pt x="0" y="0"/>
                </a:moveTo>
                <a:lnTo>
                  <a:pt x="7141260" y="0"/>
                </a:lnTo>
                <a:lnTo>
                  <a:pt x="7141260" y="6561033"/>
                </a:lnTo>
                <a:lnTo>
                  <a:pt x="0" y="65610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 amt="4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3" name="Google Shape;423;p9"/>
          <p:cNvSpPr txBox="1"/>
          <p:nvPr/>
        </p:nvSpPr>
        <p:spPr>
          <a:xfrm>
            <a:off x="1500866" y="710595"/>
            <a:ext cx="9557980" cy="1713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rPr b="1" i="0" lang="en-US" sz="5900" u="none" cap="none" strike="noStrike">
                <a:solidFill>
                  <a:srgbClr val="23403D"/>
                </a:solidFill>
                <a:latin typeface="Arial"/>
                <a:ea typeface="Arial"/>
                <a:cs typeface="Arial"/>
                <a:sym typeface="Arial"/>
              </a:rPr>
              <a:t>PRODUÇÃO DE VIGILÂNCIA EM SAÚDE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9"/>
          <p:cNvSpPr/>
          <p:nvPr/>
        </p:nvSpPr>
        <p:spPr>
          <a:xfrm>
            <a:off x="9879614" y="1232820"/>
            <a:ext cx="12447877" cy="9544221"/>
          </a:xfrm>
          <a:custGeom>
            <a:rect b="b" l="l" r="r" t="t"/>
            <a:pathLst>
              <a:path extrusionOk="0" h="401646" w="523840">
                <a:moveTo>
                  <a:pt x="222477" y="0"/>
                </a:moveTo>
                <a:lnTo>
                  <a:pt x="504564" y="0"/>
                </a:lnTo>
                <a:cubicBezTo>
                  <a:pt x="510947" y="0"/>
                  <a:pt x="516873" y="3313"/>
                  <a:pt x="520216" y="8751"/>
                </a:cubicBezTo>
                <a:cubicBezTo>
                  <a:pt x="523559" y="14189"/>
                  <a:pt x="523841" y="20972"/>
                  <a:pt x="520959" y="26668"/>
                </a:cubicBezTo>
                <a:lnTo>
                  <a:pt x="344742" y="374978"/>
                </a:lnTo>
                <a:cubicBezTo>
                  <a:pt x="336467" y="391335"/>
                  <a:pt x="319695" y="401646"/>
                  <a:pt x="301364" y="401646"/>
                </a:cubicBezTo>
                <a:lnTo>
                  <a:pt x="19277" y="401646"/>
                </a:lnTo>
                <a:cubicBezTo>
                  <a:pt x="12893" y="401646"/>
                  <a:pt x="6967" y="398333"/>
                  <a:pt x="3624" y="392895"/>
                </a:cubicBezTo>
                <a:cubicBezTo>
                  <a:pt x="281" y="387457"/>
                  <a:pt x="0" y="380674"/>
                  <a:pt x="2882" y="374978"/>
                </a:cubicBezTo>
                <a:lnTo>
                  <a:pt x="179098" y="26668"/>
                </a:lnTo>
                <a:cubicBezTo>
                  <a:pt x="187373" y="10311"/>
                  <a:pt x="204146" y="0"/>
                  <a:pt x="222477" y="0"/>
                </a:cubicBez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8096" r="-8098" t="0"/>
            </a:stretch>
          </a:blipFill>
          <a:ln cap="rnd" cmpd="sng" w="2095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9"/>
          <p:cNvSpPr/>
          <p:nvPr/>
        </p:nvSpPr>
        <p:spPr>
          <a:xfrm>
            <a:off x="1405616" y="6406462"/>
            <a:ext cx="1654131" cy="1654131"/>
          </a:xfrm>
          <a:custGeom>
            <a:rect b="b" l="l" r="r" t="t"/>
            <a:pathLst>
              <a:path extrusionOk="0" h="1654131" w="1654131">
                <a:moveTo>
                  <a:pt x="0" y="0"/>
                </a:moveTo>
                <a:lnTo>
                  <a:pt x="1654130" y="0"/>
                </a:lnTo>
                <a:lnTo>
                  <a:pt x="1654130" y="1654131"/>
                </a:lnTo>
                <a:lnTo>
                  <a:pt x="0" y="1654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6" name="Google Shape;426;p9"/>
          <p:cNvSpPr/>
          <p:nvPr/>
        </p:nvSpPr>
        <p:spPr>
          <a:xfrm>
            <a:off x="1424666" y="4441309"/>
            <a:ext cx="1654131" cy="1654131"/>
          </a:xfrm>
          <a:custGeom>
            <a:rect b="b" l="l" r="r" t="t"/>
            <a:pathLst>
              <a:path extrusionOk="0" h="1654131" w="1654131">
                <a:moveTo>
                  <a:pt x="0" y="0"/>
                </a:moveTo>
                <a:lnTo>
                  <a:pt x="1654130" y="0"/>
                </a:lnTo>
                <a:lnTo>
                  <a:pt x="1654130" y="1654131"/>
                </a:lnTo>
                <a:lnTo>
                  <a:pt x="0" y="1654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27" name="Google Shape;427;p9"/>
          <p:cNvGrpSpPr/>
          <p:nvPr/>
        </p:nvGrpSpPr>
        <p:grpSpPr>
          <a:xfrm>
            <a:off x="1405616" y="4441309"/>
            <a:ext cx="1358900" cy="1358900"/>
            <a:chOff x="0" y="0"/>
            <a:chExt cx="812800" cy="812800"/>
          </a:xfrm>
        </p:grpSpPr>
        <p:sp>
          <p:nvSpPr>
            <p:cNvPr id="428" name="Google Shape;428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en-US" sz="2400">
                  <a:solidFill>
                    <a:srgbClr val="FFFFFF"/>
                  </a:solidFill>
                </a:rPr>
                <a:t>788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9"/>
          <p:cNvGrpSpPr/>
          <p:nvPr/>
        </p:nvGrpSpPr>
        <p:grpSpPr>
          <a:xfrm>
            <a:off x="1416716" y="6406462"/>
            <a:ext cx="1358900" cy="1358900"/>
            <a:chOff x="0" y="0"/>
            <a:chExt cx="812800" cy="812800"/>
          </a:xfrm>
        </p:grpSpPr>
        <p:sp>
          <p:nvSpPr>
            <p:cNvPr id="431" name="Google Shape;431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9"/>
          <p:cNvSpPr txBox="1"/>
          <p:nvPr/>
        </p:nvSpPr>
        <p:spPr>
          <a:xfrm>
            <a:off x="3078796" y="4768850"/>
            <a:ext cx="269863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Ações de Promoção e Prevenção em saúde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9"/>
          <p:cNvSpPr txBox="1"/>
          <p:nvPr/>
        </p:nvSpPr>
        <p:spPr>
          <a:xfrm>
            <a:off x="3143397" y="6711262"/>
            <a:ext cx="2634034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Procedimentos com finalidade Diagnostica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9"/>
          <p:cNvSpPr txBox="1"/>
          <p:nvPr/>
        </p:nvSpPr>
        <p:spPr>
          <a:xfrm>
            <a:off x="15461016" y="684900"/>
            <a:ext cx="2605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